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11"/>
  </p:notesMasterIdLst>
  <p:sldIdLst>
    <p:sldId id="256" r:id="rId2"/>
    <p:sldId id="257" r:id="rId3"/>
    <p:sldId id="278" r:id="rId4"/>
    <p:sldId id="282" r:id="rId5"/>
    <p:sldId id="286" r:id="rId6"/>
    <p:sldId id="287" r:id="rId7"/>
    <p:sldId id="281" r:id="rId8"/>
    <p:sldId id="285" r:id="rId9"/>
    <p:sldId id="288" r:id="rId1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ject Overview" id="{30A0BD20-4F1A-4453-A78A-18D5A05CA144}">
          <p14:sldIdLst/>
        </p14:section>
        <p14:section name="Default Section" id="{9918AEE9-9011-4CDA-97A5-D42004A6CFCC}">
          <p14:sldIdLst>
            <p14:sldId id="256"/>
          </p14:sldIdLst>
        </p14:section>
        <p14:section name="Introduction" id="{F43285A6-A133-47D5-BF4B-2635A0C6A228}">
          <p14:sldIdLst>
            <p14:sldId id="257"/>
            <p14:sldId id="278"/>
          </p14:sldIdLst>
        </p14:section>
        <p14:section name="3 Training Sessions" id="{552E0E66-D5FA-4FD6-9B23-C7B3B3F6F967}">
          <p14:sldIdLst>
            <p14:sldId id="282"/>
            <p14:sldId id="286"/>
            <p14:sldId id="287"/>
            <p14:sldId id="281"/>
          </p14:sldIdLst>
        </p14:section>
        <p14:section name="Timeline" id="{D055D836-FB78-4A84-9422-E266F2CD4F97}">
          <p14:sldIdLst>
            <p14:sldId id="285"/>
          </p14:sldIdLst>
        </p14:section>
        <p14:section name="Conclusion" id="{8B191BD6-C183-4A3B-9881-268846BB2221}">
          <p14:sldIdLst>
            <p14:sldId id="2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0456" autoAdjust="0"/>
  </p:normalViewPr>
  <p:slideViewPr>
    <p:cSldViewPr snapToGrid="0">
      <p:cViewPr varScale="1">
        <p:scale>
          <a:sx n="85" d="100"/>
          <a:sy n="85" d="100"/>
        </p:scale>
        <p:origin x="46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68E5714-8B13-44AF-8F48-A239506C6E15}" type="datetimeFigureOut">
              <a:rPr lang="en-US" smtClean="0"/>
              <a:t>3/27/2024</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EE346E6D-1F71-47AC-A5CF-2B15A97BDCA1}" type="slidenum">
              <a:rPr lang="en-US" smtClean="0"/>
              <a:t>‹#›</a:t>
            </a:fld>
            <a:endParaRPr lang="en-US" dirty="0"/>
          </a:p>
        </p:txBody>
      </p:sp>
    </p:spTree>
    <p:extLst>
      <p:ext uri="{BB962C8B-B14F-4D97-AF65-F5344CB8AC3E}">
        <p14:creationId xmlns:p14="http://schemas.microsoft.com/office/powerpoint/2010/main" val="2642481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346E6D-1F71-47AC-A5CF-2B15A97BDCA1}" type="slidenum">
              <a:rPr lang="en-US" smtClean="0"/>
              <a:t>8</a:t>
            </a:fld>
            <a:endParaRPr lang="en-US" dirty="0"/>
          </a:p>
        </p:txBody>
      </p:sp>
    </p:spTree>
    <p:extLst>
      <p:ext uri="{BB962C8B-B14F-4D97-AF65-F5344CB8AC3E}">
        <p14:creationId xmlns:p14="http://schemas.microsoft.com/office/powerpoint/2010/main" val="41967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E963-B153-4412-857F-DF859217B2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4B3A79-CD3F-4F16-AC3B-6BAD75AF90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655B81-93A7-4ADA-B30F-03D6B61953BE}"/>
              </a:ext>
            </a:extLst>
          </p:cNvPr>
          <p:cNvSpPr>
            <a:spLocks noGrp="1"/>
          </p:cNvSpPr>
          <p:nvPr>
            <p:ph type="dt" sz="half" idx="10"/>
          </p:nvPr>
        </p:nvSpPr>
        <p:spPr/>
        <p:txBody>
          <a:bodyPr/>
          <a:lstStyle/>
          <a:p>
            <a:fld id="{F9294202-A777-4816-8E54-2247ADBB35C3}" type="datetime1">
              <a:rPr lang="en-US" smtClean="0"/>
              <a:t>3/27/2024</a:t>
            </a:fld>
            <a:endParaRPr lang="en-US" dirty="0"/>
          </a:p>
        </p:txBody>
      </p:sp>
      <p:sp>
        <p:nvSpPr>
          <p:cNvPr id="5" name="Footer Placeholder 4">
            <a:extLst>
              <a:ext uri="{FF2B5EF4-FFF2-40B4-BE49-F238E27FC236}">
                <a16:creationId xmlns:a16="http://schemas.microsoft.com/office/drawing/2014/main" id="{FBBE0D8F-D2B9-4685-B460-2320713C050C}"/>
              </a:ext>
            </a:extLst>
          </p:cNvPr>
          <p:cNvSpPr>
            <a:spLocks noGrp="1"/>
          </p:cNvSpPr>
          <p:nvPr>
            <p:ph type="ftr" sz="quarter" idx="11"/>
          </p:nvPr>
        </p:nvSpPr>
        <p:spPr/>
        <p:txBody>
          <a:bodyPr/>
          <a:lstStyle/>
          <a:p>
            <a:r>
              <a:rPr lang="en-US"/>
              <a:t>EVS-Final 03/21/2024</a:t>
            </a:r>
            <a:endParaRPr lang="en-US" dirty="0"/>
          </a:p>
        </p:txBody>
      </p:sp>
      <p:sp>
        <p:nvSpPr>
          <p:cNvPr id="6" name="Slide Number Placeholder 5">
            <a:extLst>
              <a:ext uri="{FF2B5EF4-FFF2-40B4-BE49-F238E27FC236}">
                <a16:creationId xmlns:a16="http://schemas.microsoft.com/office/drawing/2014/main" id="{8D48A090-B6EE-4C2F-A13C-A849BBF7A1D3}"/>
              </a:ext>
            </a:extLst>
          </p:cNvPr>
          <p:cNvSpPr>
            <a:spLocks noGrp="1"/>
          </p:cNvSpPr>
          <p:nvPr>
            <p:ph type="sldNum" sz="quarter" idx="12"/>
          </p:nvPr>
        </p:nvSpPr>
        <p:spPr/>
        <p:txBody>
          <a:bodyPr/>
          <a:lstStyle/>
          <a:p>
            <a:fld id="{714552FE-5A82-4D95-AB2A-2C2790CC94E2}" type="slidenum">
              <a:rPr lang="en-US" smtClean="0"/>
              <a:t>‹#›</a:t>
            </a:fld>
            <a:endParaRPr lang="en-US" dirty="0"/>
          </a:p>
        </p:txBody>
      </p:sp>
    </p:spTree>
    <p:extLst>
      <p:ext uri="{BB962C8B-B14F-4D97-AF65-F5344CB8AC3E}">
        <p14:creationId xmlns:p14="http://schemas.microsoft.com/office/powerpoint/2010/main" val="2541438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85EC-2F9A-44C9-828F-0F13F69C0A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DDCAE2-2F0B-4C65-8F45-8F060D1F73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001F8-3462-4C64-A639-5A274B1F95C5}"/>
              </a:ext>
            </a:extLst>
          </p:cNvPr>
          <p:cNvSpPr>
            <a:spLocks noGrp="1"/>
          </p:cNvSpPr>
          <p:nvPr>
            <p:ph type="dt" sz="half" idx="10"/>
          </p:nvPr>
        </p:nvSpPr>
        <p:spPr/>
        <p:txBody>
          <a:bodyPr/>
          <a:lstStyle/>
          <a:p>
            <a:fld id="{67811D2E-25ED-4F00-AE09-C07039054466}" type="datetime1">
              <a:rPr lang="en-US" smtClean="0"/>
              <a:t>3/27/2024</a:t>
            </a:fld>
            <a:endParaRPr lang="en-US" dirty="0"/>
          </a:p>
        </p:txBody>
      </p:sp>
      <p:sp>
        <p:nvSpPr>
          <p:cNvPr id="5" name="Footer Placeholder 4">
            <a:extLst>
              <a:ext uri="{FF2B5EF4-FFF2-40B4-BE49-F238E27FC236}">
                <a16:creationId xmlns:a16="http://schemas.microsoft.com/office/drawing/2014/main" id="{709DCEC7-9443-4A89-A008-B46512CD804F}"/>
              </a:ext>
            </a:extLst>
          </p:cNvPr>
          <p:cNvSpPr>
            <a:spLocks noGrp="1"/>
          </p:cNvSpPr>
          <p:nvPr>
            <p:ph type="ftr" sz="quarter" idx="11"/>
          </p:nvPr>
        </p:nvSpPr>
        <p:spPr/>
        <p:txBody>
          <a:bodyPr/>
          <a:lstStyle/>
          <a:p>
            <a:r>
              <a:rPr lang="en-US"/>
              <a:t>EVS-Final 03/21/2024</a:t>
            </a:r>
            <a:endParaRPr lang="en-US" dirty="0"/>
          </a:p>
        </p:txBody>
      </p:sp>
      <p:sp>
        <p:nvSpPr>
          <p:cNvPr id="6" name="Slide Number Placeholder 5">
            <a:extLst>
              <a:ext uri="{FF2B5EF4-FFF2-40B4-BE49-F238E27FC236}">
                <a16:creationId xmlns:a16="http://schemas.microsoft.com/office/drawing/2014/main" id="{70D982EB-5B94-4866-BA0D-8826B491A4FC}"/>
              </a:ext>
            </a:extLst>
          </p:cNvPr>
          <p:cNvSpPr>
            <a:spLocks noGrp="1"/>
          </p:cNvSpPr>
          <p:nvPr>
            <p:ph type="sldNum" sz="quarter" idx="12"/>
          </p:nvPr>
        </p:nvSpPr>
        <p:spPr/>
        <p:txBody>
          <a:bodyPr/>
          <a:lstStyle/>
          <a:p>
            <a:fld id="{714552FE-5A82-4D95-AB2A-2C2790CC94E2}" type="slidenum">
              <a:rPr lang="en-US" smtClean="0"/>
              <a:t>‹#›</a:t>
            </a:fld>
            <a:endParaRPr lang="en-US" dirty="0"/>
          </a:p>
        </p:txBody>
      </p:sp>
    </p:spTree>
    <p:extLst>
      <p:ext uri="{BB962C8B-B14F-4D97-AF65-F5344CB8AC3E}">
        <p14:creationId xmlns:p14="http://schemas.microsoft.com/office/powerpoint/2010/main" val="123014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F2834F-C6FC-44CC-8478-F7BF3136C5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B908B2-94C0-4F73-A5E5-7419AB83A9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1CC51-CF3D-4FF4-96B1-F7EA0AC99BC6}"/>
              </a:ext>
            </a:extLst>
          </p:cNvPr>
          <p:cNvSpPr>
            <a:spLocks noGrp="1"/>
          </p:cNvSpPr>
          <p:nvPr>
            <p:ph type="dt" sz="half" idx="10"/>
          </p:nvPr>
        </p:nvSpPr>
        <p:spPr/>
        <p:txBody>
          <a:bodyPr/>
          <a:lstStyle/>
          <a:p>
            <a:fld id="{7808D7A6-E13B-4F34-B61F-90E920591711}" type="datetime1">
              <a:rPr lang="en-US" smtClean="0"/>
              <a:t>3/27/2024</a:t>
            </a:fld>
            <a:endParaRPr lang="en-US" dirty="0"/>
          </a:p>
        </p:txBody>
      </p:sp>
      <p:sp>
        <p:nvSpPr>
          <p:cNvPr id="5" name="Footer Placeholder 4">
            <a:extLst>
              <a:ext uri="{FF2B5EF4-FFF2-40B4-BE49-F238E27FC236}">
                <a16:creationId xmlns:a16="http://schemas.microsoft.com/office/drawing/2014/main" id="{0B4EECAE-B3C2-497B-8609-C020A38375E6}"/>
              </a:ext>
            </a:extLst>
          </p:cNvPr>
          <p:cNvSpPr>
            <a:spLocks noGrp="1"/>
          </p:cNvSpPr>
          <p:nvPr>
            <p:ph type="ftr" sz="quarter" idx="11"/>
          </p:nvPr>
        </p:nvSpPr>
        <p:spPr/>
        <p:txBody>
          <a:bodyPr/>
          <a:lstStyle/>
          <a:p>
            <a:r>
              <a:rPr lang="en-US"/>
              <a:t>EVS-Final 03/21/2024</a:t>
            </a:r>
            <a:endParaRPr lang="en-US" dirty="0"/>
          </a:p>
        </p:txBody>
      </p:sp>
      <p:sp>
        <p:nvSpPr>
          <p:cNvPr id="6" name="Slide Number Placeholder 5">
            <a:extLst>
              <a:ext uri="{FF2B5EF4-FFF2-40B4-BE49-F238E27FC236}">
                <a16:creationId xmlns:a16="http://schemas.microsoft.com/office/drawing/2014/main" id="{AD8C1C74-DF8A-47FF-BFFD-2FC312093BC7}"/>
              </a:ext>
            </a:extLst>
          </p:cNvPr>
          <p:cNvSpPr>
            <a:spLocks noGrp="1"/>
          </p:cNvSpPr>
          <p:nvPr>
            <p:ph type="sldNum" sz="quarter" idx="12"/>
          </p:nvPr>
        </p:nvSpPr>
        <p:spPr/>
        <p:txBody>
          <a:bodyPr/>
          <a:lstStyle/>
          <a:p>
            <a:fld id="{714552FE-5A82-4D95-AB2A-2C2790CC94E2}" type="slidenum">
              <a:rPr lang="en-US" smtClean="0"/>
              <a:t>‹#›</a:t>
            </a:fld>
            <a:endParaRPr lang="en-US" dirty="0"/>
          </a:p>
        </p:txBody>
      </p:sp>
    </p:spTree>
    <p:extLst>
      <p:ext uri="{BB962C8B-B14F-4D97-AF65-F5344CB8AC3E}">
        <p14:creationId xmlns:p14="http://schemas.microsoft.com/office/powerpoint/2010/main" val="1754901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0">
              <a:schemeClr val="accent3">
                <a:lumMod val="0"/>
                <a:lumOff val="100000"/>
              </a:schemeClr>
            </a:gs>
            <a:gs pos="77020">
              <a:schemeClr val="bg2">
                <a:lumMod val="85000"/>
              </a:schemeClr>
            </a:gs>
            <a:gs pos="40000">
              <a:schemeClr val="accent3">
                <a:lumMod val="0"/>
                <a:lumOff val="100000"/>
              </a:schemeClr>
            </a:gs>
            <a:gs pos="100000">
              <a:schemeClr val="bg1">
                <a:lumMod val="6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E574DD-0302-9049-A8CE-513925A780EA}"/>
              </a:ext>
            </a:extLst>
          </p:cNvPr>
          <p:cNvSpPr/>
          <p:nvPr userDrawn="1"/>
        </p:nvSpPr>
        <p:spPr>
          <a:xfrm>
            <a:off x="0" y="3614737"/>
            <a:ext cx="12192000" cy="54292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7E0C165-E9F9-4840-A55E-85E035F9C762}"/>
              </a:ext>
            </a:extLst>
          </p:cNvPr>
          <p:cNvSpPr/>
          <p:nvPr userDrawn="1"/>
        </p:nvSpPr>
        <p:spPr>
          <a:xfrm>
            <a:off x="2714965" y="3614737"/>
            <a:ext cx="2252663" cy="5429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DBC98F2-5505-8849-B1A1-BCC58F271B28}"/>
              </a:ext>
            </a:extLst>
          </p:cNvPr>
          <p:cNvSpPr/>
          <p:nvPr userDrawn="1"/>
        </p:nvSpPr>
        <p:spPr>
          <a:xfrm>
            <a:off x="7220291" y="3614737"/>
            <a:ext cx="2252663" cy="542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E0D0970-A906-6743-BCD1-1CA96CCA2FD1}"/>
              </a:ext>
            </a:extLst>
          </p:cNvPr>
          <p:cNvSpPr/>
          <p:nvPr userDrawn="1"/>
        </p:nvSpPr>
        <p:spPr>
          <a:xfrm>
            <a:off x="4967628" y="3614737"/>
            <a:ext cx="2252663" cy="542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7D9DE41-942B-1443-9CE2-5500F7E5C976}"/>
              </a:ext>
            </a:extLst>
          </p:cNvPr>
          <p:cNvSpPr/>
          <p:nvPr userDrawn="1"/>
        </p:nvSpPr>
        <p:spPr>
          <a:xfrm>
            <a:off x="9472954" y="3614737"/>
            <a:ext cx="2252663" cy="542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D3A7595-EB2B-C648-A493-178FB31AA325}"/>
              </a:ext>
            </a:extLst>
          </p:cNvPr>
          <p:cNvSpPr/>
          <p:nvPr userDrawn="1"/>
        </p:nvSpPr>
        <p:spPr>
          <a:xfrm>
            <a:off x="462302" y="3614737"/>
            <a:ext cx="2252663" cy="5429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DDEA580-11AC-B148-BB37-7B865F0A8E8F}"/>
              </a:ext>
            </a:extLst>
          </p:cNvPr>
          <p:cNvSpPr/>
          <p:nvPr userDrawn="1"/>
        </p:nvSpPr>
        <p:spPr>
          <a:xfrm rot="5400000">
            <a:off x="995700" y="4709092"/>
            <a:ext cx="1185865" cy="830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8135F20-1BA2-CC48-9AD1-575655FBD297}"/>
              </a:ext>
            </a:extLst>
          </p:cNvPr>
          <p:cNvSpPr/>
          <p:nvPr userDrawn="1"/>
        </p:nvSpPr>
        <p:spPr>
          <a:xfrm rot="5400000">
            <a:off x="3248363" y="2980302"/>
            <a:ext cx="1185865" cy="83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59050B7-FE72-3B43-B17F-0FA8F3FC1B15}"/>
              </a:ext>
            </a:extLst>
          </p:cNvPr>
          <p:cNvSpPr/>
          <p:nvPr userDrawn="1"/>
        </p:nvSpPr>
        <p:spPr>
          <a:xfrm rot="5400000">
            <a:off x="7753690" y="2980302"/>
            <a:ext cx="1185865" cy="83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7AB8015-61A4-5143-B7A2-757306490700}"/>
              </a:ext>
            </a:extLst>
          </p:cNvPr>
          <p:cNvSpPr/>
          <p:nvPr userDrawn="1"/>
        </p:nvSpPr>
        <p:spPr>
          <a:xfrm rot="5400000">
            <a:off x="10047855" y="4709090"/>
            <a:ext cx="1185865" cy="83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FFD0D0C-12F6-E144-911F-7DC1A344FEBE}"/>
              </a:ext>
            </a:extLst>
          </p:cNvPr>
          <p:cNvSpPr/>
          <p:nvPr userDrawn="1"/>
        </p:nvSpPr>
        <p:spPr>
          <a:xfrm rot="5400000">
            <a:off x="5501027" y="4709091"/>
            <a:ext cx="1185865" cy="83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44ED3F84-1836-C345-90F4-9A4EEC338720}"/>
              </a:ext>
            </a:extLst>
          </p:cNvPr>
          <p:cNvSpPr/>
          <p:nvPr userDrawn="1"/>
        </p:nvSpPr>
        <p:spPr>
          <a:xfrm>
            <a:off x="1503926" y="3807161"/>
            <a:ext cx="169411" cy="169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EA7896B5-2AFD-9449-AC5A-B85ECF76702D}"/>
              </a:ext>
            </a:extLst>
          </p:cNvPr>
          <p:cNvSpPr/>
          <p:nvPr userDrawn="1"/>
        </p:nvSpPr>
        <p:spPr>
          <a:xfrm>
            <a:off x="3756589" y="3801493"/>
            <a:ext cx="169411" cy="169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EB429153-142D-3947-AA3B-F53EBD95C3CB}"/>
              </a:ext>
            </a:extLst>
          </p:cNvPr>
          <p:cNvSpPr/>
          <p:nvPr userDrawn="1"/>
        </p:nvSpPr>
        <p:spPr>
          <a:xfrm>
            <a:off x="6012355" y="3801493"/>
            <a:ext cx="169411" cy="169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FA892962-A7DA-2549-8D21-5543F1249EC3}"/>
              </a:ext>
            </a:extLst>
          </p:cNvPr>
          <p:cNvSpPr/>
          <p:nvPr userDrawn="1"/>
        </p:nvSpPr>
        <p:spPr>
          <a:xfrm>
            <a:off x="8261916" y="3801493"/>
            <a:ext cx="169411" cy="169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48E11537-4AC0-694D-A631-91A03A138DAF}"/>
              </a:ext>
            </a:extLst>
          </p:cNvPr>
          <p:cNvSpPr/>
          <p:nvPr userDrawn="1"/>
        </p:nvSpPr>
        <p:spPr>
          <a:xfrm>
            <a:off x="10556083" y="3801493"/>
            <a:ext cx="169411" cy="169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A8CBAFE3-2F54-3C41-B9C8-6580B1E2261A}"/>
              </a:ext>
            </a:extLst>
          </p:cNvPr>
          <p:cNvSpPr/>
          <p:nvPr userDrawn="1"/>
        </p:nvSpPr>
        <p:spPr>
          <a:xfrm>
            <a:off x="9819256" y="4929188"/>
            <a:ext cx="1643062" cy="16430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EBA34F62-9EE1-634F-BD96-1A0F99E0235B}"/>
              </a:ext>
            </a:extLst>
          </p:cNvPr>
          <p:cNvSpPr/>
          <p:nvPr userDrawn="1"/>
        </p:nvSpPr>
        <p:spPr>
          <a:xfrm>
            <a:off x="7483589" y="1257300"/>
            <a:ext cx="1643062" cy="164306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567584B8-9A35-DC42-BBF1-3A455D9C4F3B}"/>
              </a:ext>
            </a:extLst>
          </p:cNvPr>
          <p:cNvSpPr/>
          <p:nvPr userDrawn="1"/>
        </p:nvSpPr>
        <p:spPr>
          <a:xfrm>
            <a:off x="5272427" y="4929188"/>
            <a:ext cx="1643062" cy="16430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C52B9B47-1C71-3444-907E-AE695F961FAF}"/>
              </a:ext>
            </a:extLst>
          </p:cNvPr>
          <p:cNvSpPr/>
          <p:nvPr userDrawn="1"/>
        </p:nvSpPr>
        <p:spPr>
          <a:xfrm>
            <a:off x="767101" y="4929188"/>
            <a:ext cx="1643062" cy="16430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8F2621F7-B63B-054D-9A8B-51C0450F0F07}"/>
              </a:ext>
            </a:extLst>
          </p:cNvPr>
          <p:cNvSpPr/>
          <p:nvPr userDrawn="1"/>
        </p:nvSpPr>
        <p:spPr>
          <a:xfrm>
            <a:off x="3019765" y="1257300"/>
            <a:ext cx="1643062" cy="16430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6" title="Icon of man">
            <a:extLst>
              <a:ext uri="{FF2B5EF4-FFF2-40B4-BE49-F238E27FC236}">
                <a16:creationId xmlns:a16="http://schemas.microsoft.com/office/drawing/2014/main" id="{650C41D3-AAED-B84A-9ADB-2B1EFFE7C808}"/>
              </a:ext>
            </a:extLst>
          </p:cNvPr>
          <p:cNvGrpSpPr>
            <a:grpSpLocks/>
          </p:cNvGrpSpPr>
          <p:nvPr userDrawn="1"/>
        </p:nvGrpSpPr>
        <p:grpSpPr bwMode="auto">
          <a:xfrm>
            <a:off x="10213082" y="5331598"/>
            <a:ext cx="851961" cy="851961"/>
            <a:chOff x="3630613" y="2214563"/>
            <a:chExt cx="457200" cy="457200"/>
          </a:xfrm>
          <a:solidFill>
            <a:schemeClr val="bg1"/>
          </a:solidFill>
        </p:grpSpPr>
        <p:sp>
          <p:nvSpPr>
            <p:cNvPr id="47" name="Freeform 10">
              <a:extLst>
                <a:ext uri="{FF2B5EF4-FFF2-40B4-BE49-F238E27FC236}">
                  <a16:creationId xmlns:a16="http://schemas.microsoft.com/office/drawing/2014/main" id="{6F4D2618-85B6-E64F-A70D-6A1FBF998F38}"/>
                </a:ext>
              </a:extLst>
            </p:cNvPr>
            <p:cNvSpPr>
              <a:spLocks noChangeArrowheads="1"/>
            </p:cNvSpPr>
            <p:nvPr/>
          </p:nvSpPr>
          <p:spPr bwMode="auto">
            <a:xfrm>
              <a:off x="3630613" y="2214563"/>
              <a:ext cx="457200" cy="457200"/>
            </a:xfrm>
            <a:custGeom>
              <a:avLst/>
              <a:gdLst>
                <a:gd name="T0" fmla="*/ 456840 w 1271"/>
                <a:gd name="T1" fmla="*/ 456840 h 1271"/>
                <a:gd name="T2" fmla="*/ 0 w 1271"/>
                <a:gd name="T3" fmla="*/ 456840 h 1271"/>
                <a:gd name="T4" fmla="*/ 0 w 1271"/>
                <a:gd name="T5" fmla="*/ 0 h 1271"/>
                <a:gd name="T6" fmla="*/ 456840 w 1271"/>
                <a:gd name="T7" fmla="*/ 0 h 1271"/>
                <a:gd name="T8" fmla="*/ 456840 w 1271"/>
                <a:gd name="T9" fmla="*/ 456840 h 1271"/>
                <a:gd name="T10" fmla="*/ 44245 w 1271"/>
                <a:gd name="T11" fmla="*/ 414034 h 1271"/>
                <a:gd name="T12" fmla="*/ 411876 w 1271"/>
                <a:gd name="T13" fmla="*/ 414034 h 1271"/>
                <a:gd name="T14" fmla="*/ 411876 w 1271"/>
                <a:gd name="T15" fmla="*/ 42806 h 1271"/>
                <a:gd name="T16" fmla="*/ 44245 w 1271"/>
                <a:gd name="T17" fmla="*/ 42806 h 1271"/>
                <a:gd name="T18" fmla="*/ 44245 w 1271"/>
                <a:gd name="T19" fmla="*/ 414034 h 12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1" h="1271">
                  <a:moveTo>
                    <a:pt x="1270" y="1270"/>
                  </a:moveTo>
                  <a:lnTo>
                    <a:pt x="0" y="1270"/>
                  </a:lnTo>
                  <a:lnTo>
                    <a:pt x="0" y="0"/>
                  </a:lnTo>
                  <a:lnTo>
                    <a:pt x="1270" y="0"/>
                  </a:lnTo>
                  <a:lnTo>
                    <a:pt x="1270" y="1270"/>
                  </a:lnTo>
                  <a:close/>
                  <a:moveTo>
                    <a:pt x="123" y="1151"/>
                  </a:moveTo>
                  <a:lnTo>
                    <a:pt x="1145" y="1151"/>
                  </a:lnTo>
                  <a:lnTo>
                    <a:pt x="1145" y="119"/>
                  </a:lnTo>
                  <a:lnTo>
                    <a:pt x="123" y="119"/>
                  </a:lnTo>
                  <a:lnTo>
                    <a:pt x="123" y="115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48" name="Freeform 11">
              <a:extLst>
                <a:ext uri="{FF2B5EF4-FFF2-40B4-BE49-F238E27FC236}">
                  <a16:creationId xmlns:a16="http://schemas.microsoft.com/office/drawing/2014/main" id="{098204B0-E8AC-A542-B81B-D5DCFDD89550}"/>
                </a:ext>
              </a:extLst>
            </p:cNvPr>
            <p:cNvSpPr>
              <a:spLocks noChangeArrowheads="1"/>
            </p:cNvSpPr>
            <p:nvPr/>
          </p:nvSpPr>
          <p:spPr bwMode="auto">
            <a:xfrm>
              <a:off x="3756025" y="2295525"/>
              <a:ext cx="207963" cy="293688"/>
            </a:xfrm>
            <a:custGeom>
              <a:avLst/>
              <a:gdLst>
                <a:gd name="T0" fmla="*/ 90826 w 577"/>
                <a:gd name="T1" fmla="*/ 718 h 818"/>
                <a:gd name="T2" fmla="*/ 79653 w 577"/>
                <a:gd name="T3" fmla="*/ 2154 h 818"/>
                <a:gd name="T4" fmla="*/ 68840 w 577"/>
                <a:gd name="T5" fmla="*/ 4308 h 818"/>
                <a:gd name="T6" fmla="*/ 33159 w 577"/>
                <a:gd name="T7" fmla="*/ 21183 h 818"/>
                <a:gd name="T8" fmla="*/ 7569 w 577"/>
                <a:gd name="T9" fmla="*/ 58881 h 818"/>
                <a:gd name="T10" fmla="*/ 2883 w 577"/>
                <a:gd name="T11" fmla="*/ 77192 h 818"/>
                <a:gd name="T12" fmla="*/ 1442 w 577"/>
                <a:gd name="T13" fmla="*/ 88322 h 818"/>
                <a:gd name="T14" fmla="*/ 2163 w 577"/>
                <a:gd name="T15" fmla="*/ 111659 h 818"/>
                <a:gd name="T16" fmla="*/ 8290 w 577"/>
                <a:gd name="T17" fmla="*/ 140381 h 818"/>
                <a:gd name="T18" fmla="*/ 11173 w 577"/>
                <a:gd name="T19" fmla="*/ 150075 h 818"/>
                <a:gd name="T20" fmla="*/ 721 w 577"/>
                <a:gd name="T21" fmla="*/ 174130 h 818"/>
                <a:gd name="T22" fmla="*/ 39286 w 577"/>
                <a:gd name="T23" fmla="*/ 244860 h 818"/>
                <a:gd name="T24" fmla="*/ 79653 w 577"/>
                <a:gd name="T25" fmla="*/ 281481 h 818"/>
                <a:gd name="T26" fmla="*/ 128310 w 577"/>
                <a:gd name="T27" fmla="*/ 281481 h 818"/>
                <a:gd name="T28" fmla="*/ 168317 w 577"/>
                <a:gd name="T29" fmla="*/ 244860 h 818"/>
                <a:gd name="T30" fmla="*/ 206882 w 577"/>
                <a:gd name="T31" fmla="*/ 174130 h 818"/>
                <a:gd name="T32" fmla="*/ 196430 w 577"/>
                <a:gd name="T33" fmla="*/ 150075 h 818"/>
                <a:gd name="T34" fmla="*/ 200034 w 577"/>
                <a:gd name="T35" fmla="*/ 138227 h 818"/>
                <a:gd name="T36" fmla="*/ 203638 w 577"/>
                <a:gd name="T37" fmla="*/ 123507 h 818"/>
                <a:gd name="T38" fmla="*/ 206882 w 577"/>
                <a:gd name="T39" fmla="*/ 104478 h 818"/>
                <a:gd name="T40" fmla="*/ 207603 w 577"/>
                <a:gd name="T41" fmla="*/ 89758 h 818"/>
                <a:gd name="T42" fmla="*/ 207603 w 577"/>
                <a:gd name="T43" fmla="*/ 82936 h 818"/>
                <a:gd name="T44" fmla="*/ 206161 w 577"/>
                <a:gd name="T45" fmla="*/ 75038 h 818"/>
                <a:gd name="T46" fmla="*/ 204359 w 577"/>
                <a:gd name="T47" fmla="*/ 70011 h 818"/>
                <a:gd name="T48" fmla="*/ 202917 w 577"/>
                <a:gd name="T49" fmla="*/ 64626 h 818"/>
                <a:gd name="T50" fmla="*/ 201475 w 577"/>
                <a:gd name="T51" fmla="*/ 59599 h 818"/>
                <a:gd name="T52" fmla="*/ 197871 w 577"/>
                <a:gd name="T53" fmla="*/ 51342 h 818"/>
                <a:gd name="T54" fmla="*/ 195709 w 577"/>
                <a:gd name="T55" fmla="*/ 46315 h 818"/>
                <a:gd name="T56" fmla="*/ 192825 w 577"/>
                <a:gd name="T57" fmla="*/ 42007 h 818"/>
                <a:gd name="T58" fmla="*/ 188861 w 577"/>
                <a:gd name="T59" fmla="*/ 38416 h 818"/>
                <a:gd name="T60" fmla="*/ 182373 w 577"/>
                <a:gd name="T61" fmla="*/ 33031 h 818"/>
                <a:gd name="T62" fmla="*/ 151377 w 577"/>
                <a:gd name="T63" fmla="*/ 16156 h 818"/>
                <a:gd name="T64" fmla="*/ 145610 w 577"/>
                <a:gd name="T65" fmla="*/ 11848 h 818"/>
                <a:gd name="T66" fmla="*/ 138762 w 577"/>
                <a:gd name="T67" fmla="*/ 7181 h 818"/>
                <a:gd name="T68" fmla="*/ 112812 w 577"/>
                <a:gd name="T69" fmla="*/ 0 h 818"/>
                <a:gd name="T70" fmla="*/ 102720 w 577"/>
                <a:gd name="T71" fmla="*/ 0 h 818"/>
                <a:gd name="T72" fmla="*/ 168317 w 577"/>
                <a:gd name="T73" fmla="*/ 127097 h 818"/>
                <a:gd name="T74" fmla="*/ 191384 w 577"/>
                <a:gd name="T75" fmla="*/ 161923 h 818"/>
                <a:gd name="T76" fmla="*/ 176606 w 577"/>
                <a:gd name="T77" fmla="*/ 197108 h 818"/>
                <a:gd name="T78" fmla="*/ 157144 w 577"/>
                <a:gd name="T79" fmla="*/ 236961 h 818"/>
                <a:gd name="T80" fmla="*/ 119660 w 577"/>
                <a:gd name="T81" fmla="*/ 271428 h 818"/>
                <a:gd name="T82" fmla="*/ 87222 w 577"/>
                <a:gd name="T83" fmla="*/ 271428 h 818"/>
                <a:gd name="T84" fmla="*/ 49378 w 577"/>
                <a:gd name="T85" fmla="*/ 236961 h 818"/>
                <a:gd name="T86" fmla="*/ 29555 w 577"/>
                <a:gd name="T87" fmla="*/ 197108 h 818"/>
                <a:gd name="T88" fmla="*/ 14777 w 577"/>
                <a:gd name="T89" fmla="*/ 161205 h 818"/>
                <a:gd name="T90" fmla="*/ 18381 w 577"/>
                <a:gd name="T91" fmla="*/ 157974 h 818"/>
                <a:gd name="T92" fmla="*/ 95151 w 577"/>
                <a:gd name="T93" fmla="*/ 100888 h 818"/>
                <a:gd name="T94" fmla="*/ 68840 w 577"/>
                <a:gd name="T95" fmla="*/ 159410 h 818"/>
                <a:gd name="T96" fmla="*/ 68840 w 577"/>
                <a:gd name="T97" fmla="*/ 178798 h 818"/>
                <a:gd name="T98" fmla="*/ 68840 w 577"/>
                <a:gd name="T99" fmla="*/ 159410 h 818"/>
                <a:gd name="T100" fmla="*/ 130112 w 577"/>
                <a:gd name="T101" fmla="*/ 169104 h 818"/>
                <a:gd name="T102" fmla="*/ 149214 w 577"/>
                <a:gd name="T103" fmla="*/ 169104 h 8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7" h="818">
                  <a:moveTo>
                    <a:pt x="285" y="0"/>
                  </a:moveTo>
                  <a:cubicBezTo>
                    <a:pt x="275" y="0"/>
                    <a:pt x="262" y="0"/>
                    <a:pt x="252" y="2"/>
                  </a:cubicBezTo>
                  <a:cubicBezTo>
                    <a:pt x="250" y="2"/>
                    <a:pt x="250" y="2"/>
                    <a:pt x="248" y="2"/>
                  </a:cubicBezTo>
                  <a:cubicBezTo>
                    <a:pt x="238" y="2"/>
                    <a:pt x="229" y="4"/>
                    <a:pt x="221" y="6"/>
                  </a:cubicBezTo>
                  <a:cubicBezTo>
                    <a:pt x="211" y="8"/>
                    <a:pt x="203" y="10"/>
                    <a:pt x="193" y="12"/>
                  </a:cubicBezTo>
                  <a:cubicBezTo>
                    <a:pt x="193" y="12"/>
                    <a:pt x="193" y="12"/>
                    <a:pt x="191" y="12"/>
                  </a:cubicBezTo>
                  <a:cubicBezTo>
                    <a:pt x="172" y="16"/>
                    <a:pt x="153" y="23"/>
                    <a:pt x="137" y="31"/>
                  </a:cubicBezTo>
                  <a:cubicBezTo>
                    <a:pt x="120" y="39"/>
                    <a:pt x="107" y="49"/>
                    <a:pt x="92" y="59"/>
                  </a:cubicBezTo>
                  <a:cubicBezTo>
                    <a:pt x="86" y="66"/>
                    <a:pt x="80" y="70"/>
                    <a:pt x="74" y="76"/>
                  </a:cubicBezTo>
                  <a:cubicBezTo>
                    <a:pt x="49" y="100"/>
                    <a:pt x="33" y="129"/>
                    <a:pt x="21" y="164"/>
                  </a:cubicBezTo>
                  <a:cubicBezTo>
                    <a:pt x="18" y="172"/>
                    <a:pt x="14" y="180"/>
                    <a:pt x="12" y="190"/>
                  </a:cubicBezTo>
                  <a:cubicBezTo>
                    <a:pt x="10" y="199"/>
                    <a:pt x="8" y="207"/>
                    <a:pt x="8" y="215"/>
                  </a:cubicBezTo>
                  <a:cubicBezTo>
                    <a:pt x="8" y="221"/>
                    <a:pt x="6" y="225"/>
                    <a:pt x="6" y="231"/>
                  </a:cubicBezTo>
                  <a:cubicBezTo>
                    <a:pt x="6" y="236"/>
                    <a:pt x="4" y="240"/>
                    <a:pt x="4" y="246"/>
                  </a:cubicBezTo>
                  <a:cubicBezTo>
                    <a:pt x="4" y="256"/>
                    <a:pt x="2" y="266"/>
                    <a:pt x="2" y="279"/>
                  </a:cubicBezTo>
                  <a:cubicBezTo>
                    <a:pt x="2" y="287"/>
                    <a:pt x="4" y="299"/>
                    <a:pt x="6" y="311"/>
                  </a:cubicBezTo>
                  <a:cubicBezTo>
                    <a:pt x="8" y="324"/>
                    <a:pt x="10" y="340"/>
                    <a:pt x="14" y="354"/>
                  </a:cubicBezTo>
                  <a:cubicBezTo>
                    <a:pt x="16" y="367"/>
                    <a:pt x="21" y="381"/>
                    <a:pt x="23" y="391"/>
                  </a:cubicBezTo>
                  <a:cubicBezTo>
                    <a:pt x="23" y="393"/>
                    <a:pt x="23" y="393"/>
                    <a:pt x="25" y="395"/>
                  </a:cubicBezTo>
                  <a:cubicBezTo>
                    <a:pt x="27" y="403"/>
                    <a:pt x="29" y="412"/>
                    <a:pt x="31" y="418"/>
                  </a:cubicBezTo>
                  <a:cubicBezTo>
                    <a:pt x="25" y="422"/>
                    <a:pt x="21" y="426"/>
                    <a:pt x="14" y="432"/>
                  </a:cubicBezTo>
                  <a:cubicBezTo>
                    <a:pt x="6" y="444"/>
                    <a:pt x="0" y="463"/>
                    <a:pt x="2" y="485"/>
                  </a:cubicBezTo>
                  <a:cubicBezTo>
                    <a:pt x="10" y="549"/>
                    <a:pt x="49" y="571"/>
                    <a:pt x="64" y="578"/>
                  </a:cubicBezTo>
                  <a:cubicBezTo>
                    <a:pt x="68" y="608"/>
                    <a:pt x="84" y="643"/>
                    <a:pt x="109" y="682"/>
                  </a:cubicBezTo>
                  <a:cubicBezTo>
                    <a:pt x="135" y="723"/>
                    <a:pt x="172" y="762"/>
                    <a:pt x="219" y="782"/>
                  </a:cubicBezTo>
                  <a:lnTo>
                    <a:pt x="221" y="784"/>
                  </a:lnTo>
                  <a:cubicBezTo>
                    <a:pt x="238" y="805"/>
                    <a:pt x="260" y="817"/>
                    <a:pt x="289" y="817"/>
                  </a:cubicBezTo>
                  <a:cubicBezTo>
                    <a:pt x="315" y="817"/>
                    <a:pt x="340" y="803"/>
                    <a:pt x="356" y="784"/>
                  </a:cubicBezTo>
                  <a:lnTo>
                    <a:pt x="358" y="782"/>
                  </a:lnTo>
                  <a:cubicBezTo>
                    <a:pt x="404" y="760"/>
                    <a:pt x="440" y="721"/>
                    <a:pt x="467" y="682"/>
                  </a:cubicBezTo>
                  <a:cubicBezTo>
                    <a:pt x="492" y="645"/>
                    <a:pt x="508" y="608"/>
                    <a:pt x="512" y="578"/>
                  </a:cubicBezTo>
                  <a:cubicBezTo>
                    <a:pt x="524" y="571"/>
                    <a:pt x="565" y="549"/>
                    <a:pt x="574" y="485"/>
                  </a:cubicBezTo>
                  <a:cubicBezTo>
                    <a:pt x="576" y="463"/>
                    <a:pt x="569" y="444"/>
                    <a:pt x="561" y="432"/>
                  </a:cubicBezTo>
                  <a:cubicBezTo>
                    <a:pt x="555" y="424"/>
                    <a:pt x="551" y="422"/>
                    <a:pt x="545" y="418"/>
                  </a:cubicBezTo>
                  <a:cubicBezTo>
                    <a:pt x="547" y="408"/>
                    <a:pt x="551" y="397"/>
                    <a:pt x="555" y="387"/>
                  </a:cubicBezTo>
                  <a:lnTo>
                    <a:pt x="555" y="385"/>
                  </a:lnTo>
                  <a:cubicBezTo>
                    <a:pt x="555" y="383"/>
                    <a:pt x="555" y="383"/>
                    <a:pt x="557" y="381"/>
                  </a:cubicBezTo>
                  <a:cubicBezTo>
                    <a:pt x="561" y="369"/>
                    <a:pt x="563" y="356"/>
                    <a:pt x="565" y="344"/>
                  </a:cubicBezTo>
                  <a:cubicBezTo>
                    <a:pt x="567" y="330"/>
                    <a:pt x="572" y="315"/>
                    <a:pt x="572" y="303"/>
                  </a:cubicBezTo>
                  <a:cubicBezTo>
                    <a:pt x="572" y="299"/>
                    <a:pt x="572" y="295"/>
                    <a:pt x="574" y="291"/>
                  </a:cubicBezTo>
                  <a:cubicBezTo>
                    <a:pt x="574" y="285"/>
                    <a:pt x="576" y="276"/>
                    <a:pt x="576" y="270"/>
                  </a:cubicBezTo>
                  <a:cubicBezTo>
                    <a:pt x="576" y="263"/>
                    <a:pt x="576" y="256"/>
                    <a:pt x="576" y="250"/>
                  </a:cubicBezTo>
                  <a:cubicBezTo>
                    <a:pt x="576" y="246"/>
                    <a:pt x="576" y="240"/>
                    <a:pt x="576" y="234"/>
                  </a:cubicBezTo>
                  <a:lnTo>
                    <a:pt x="576" y="231"/>
                  </a:lnTo>
                  <a:cubicBezTo>
                    <a:pt x="576" y="227"/>
                    <a:pt x="574" y="223"/>
                    <a:pt x="574" y="217"/>
                  </a:cubicBezTo>
                  <a:cubicBezTo>
                    <a:pt x="574" y="215"/>
                    <a:pt x="574" y="211"/>
                    <a:pt x="572" y="209"/>
                  </a:cubicBezTo>
                  <a:cubicBezTo>
                    <a:pt x="572" y="207"/>
                    <a:pt x="572" y="203"/>
                    <a:pt x="569" y="201"/>
                  </a:cubicBezTo>
                  <a:cubicBezTo>
                    <a:pt x="569" y="199"/>
                    <a:pt x="569" y="197"/>
                    <a:pt x="567" y="195"/>
                  </a:cubicBezTo>
                  <a:cubicBezTo>
                    <a:pt x="567" y="193"/>
                    <a:pt x="565" y="188"/>
                    <a:pt x="565" y="186"/>
                  </a:cubicBezTo>
                  <a:cubicBezTo>
                    <a:pt x="565" y="184"/>
                    <a:pt x="563" y="182"/>
                    <a:pt x="563" y="180"/>
                  </a:cubicBezTo>
                  <a:cubicBezTo>
                    <a:pt x="563" y="176"/>
                    <a:pt x="561" y="174"/>
                    <a:pt x="561" y="170"/>
                  </a:cubicBezTo>
                  <a:cubicBezTo>
                    <a:pt x="561" y="168"/>
                    <a:pt x="561" y="166"/>
                    <a:pt x="559" y="166"/>
                  </a:cubicBezTo>
                  <a:cubicBezTo>
                    <a:pt x="557" y="164"/>
                    <a:pt x="557" y="160"/>
                    <a:pt x="555" y="158"/>
                  </a:cubicBezTo>
                  <a:cubicBezTo>
                    <a:pt x="553" y="154"/>
                    <a:pt x="551" y="147"/>
                    <a:pt x="549" y="143"/>
                  </a:cubicBezTo>
                  <a:cubicBezTo>
                    <a:pt x="549" y="141"/>
                    <a:pt x="547" y="139"/>
                    <a:pt x="547" y="137"/>
                  </a:cubicBezTo>
                  <a:cubicBezTo>
                    <a:pt x="545" y="135"/>
                    <a:pt x="543" y="133"/>
                    <a:pt x="543" y="129"/>
                  </a:cubicBezTo>
                  <a:cubicBezTo>
                    <a:pt x="541" y="127"/>
                    <a:pt x="541" y="125"/>
                    <a:pt x="539" y="123"/>
                  </a:cubicBezTo>
                  <a:cubicBezTo>
                    <a:pt x="537" y="121"/>
                    <a:pt x="535" y="119"/>
                    <a:pt x="535" y="117"/>
                  </a:cubicBezTo>
                  <a:cubicBezTo>
                    <a:pt x="533" y="115"/>
                    <a:pt x="533" y="113"/>
                    <a:pt x="531" y="113"/>
                  </a:cubicBezTo>
                  <a:cubicBezTo>
                    <a:pt x="528" y="111"/>
                    <a:pt x="526" y="109"/>
                    <a:pt x="524" y="107"/>
                  </a:cubicBezTo>
                  <a:cubicBezTo>
                    <a:pt x="522" y="104"/>
                    <a:pt x="520" y="102"/>
                    <a:pt x="518" y="102"/>
                  </a:cubicBezTo>
                  <a:cubicBezTo>
                    <a:pt x="514" y="98"/>
                    <a:pt x="510" y="96"/>
                    <a:pt x="506" y="92"/>
                  </a:cubicBezTo>
                  <a:cubicBezTo>
                    <a:pt x="488" y="80"/>
                    <a:pt x="467" y="72"/>
                    <a:pt x="442" y="70"/>
                  </a:cubicBezTo>
                  <a:cubicBezTo>
                    <a:pt x="438" y="64"/>
                    <a:pt x="430" y="53"/>
                    <a:pt x="420" y="45"/>
                  </a:cubicBezTo>
                  <a:cubicBezTo>
                    <a:pt x="416" y="41"/>
                    <a:pt x="412" y="37"/>
                    <a:pt x="406" y="35"/>
                  </a:cubicBezTo>
                  <a:cubicBezTo>
                    <a:pt x="406" y="35"/>
                    <a:pt x="404" y="35"/>
                    <a:pt x="404" y="33"/>
                  </a:cubicBezTo>
                  <a:cubicBezTo>
                    <a:pt x="404" y="33"/>
                    <a:pt x="402" y="33"/>
                    <a:pt x="402" y="31"/>
                  </a:cubicBezTo>
                  <a:cubicBezTo>
                    <a:pt x="397" y="27"/>
                    <a:pt x="391" y="25"/>
                    <a:pt x="385" y="20"/>
                  </a:cubicBezTo>
                  <a:cubicBezTo>
                    <a:pt x="367" y="10"/>
                    <a:pt x="346" y="2"/>
                    <a:pt x="318" y="0"/>
                  </a:cubicBezTo>
                  <a:cubicBezTo>
                    <a:pt x="315" y="0"/>
                    <a:pt x="315" y="0"/>
                    <a:pt x="313" y="0"/>
                  </a:cubicBezTo>
                  <a:cubicBezTo>
                    <a:pt x="311" y="0"/>
                    <a:pt x="311" y="0"/>
                    <a:pt x="309" y="0"/>
                  </a:cubicBezTo>
                  <a:cubicBezTo>
                    <a:pt x="301" y="0"/>
                    <a:pt x="293" y="0"/>
                    <a:pt x="285" y="0"/>
                  </a:cubicBezTo>
                  <a:close/>
                  <a:moveTo>
                    <a:pt x="422" y="219"/>
                  </a:moveTo>
                  <a:cubicBezTo>
                    <a:pt x="438" y="246"/>
                    <a:pt x="467" y="299"/>
                    <a:pt x="467" y="354"/>
                  </a:cubicBezTo>
                  <a:cubicBezTo>
                    <a:pt x="467" y="385"/>
                    <a:pt x="479" y="434"/>
                    <a:pt x="518" y="438"/>
                  </a:cubicBezTo>
                  <a:cubicBezTo>
                    <a:pt x="522" y="440"/>
                    <a:pt x="526" y="444"/>
                    <a:pt x="531" y="451"/>
                  </a:cubicBezTo>
                  <a:cubicBezTo>
                    <a:pt x="535" y="459"/>
                    <a:pt x="539" y="467"/>
                    <a:pt x="537" y="481"/>
                  </a:cubicBezTo>
                  <a:cubicBezTo>
                    <a:pt x="531" y="539"/>
                    <a:pt x="490" y="549"/>
                    <a:pt x="490" y="549"/>
                  </a:cubicBezTo>
                  <a:cubicBezTo>
                    <a:pt x="483" y="551"/>
                    <a:pt x="477" y="557"/>
                    <a:pt x="477" y="563"/>
                  </a:cubicBezTo>
                  <a:cubicBezTo>
                    <a:pt x="475" y="584"/>
                    <a:pt x="460" y="623"/>
                    <a:pt x="436" y="660"/>
                  </a:cubicBezTo>
                  <a:cubicBezTo>
                    <a:pt x="411" y="696"/>
                    <a:pt x="377" y="733"/>
                    <a:pt x="340" y="750"/>
                  </a:cubicBezTo>
                  <a:cubicBezTo>
                    <a:pt x="338" y="752"/>
                    <a:pt x="334" y="754"/>
                    <a:pt x="332" y="756"/>
                  </a:cubicBezTo>
                  <a:cubicBezTo>
                    <a:pt x="322" y="770"/>
                    <a:pt x="305" y="780"/>
                    <a:pt x="287" y="780"/>
                  </a:cubicBezTo>
                  <a:cubicBezTo>
                    <a:pt x="268" y="780"/>
                    <a:pt x="252" y="770"/>
                    <a:pt x="242" y="756"/>
                  </a:cubicBezTo>
                  <a:cubicBezTo>
                    <a:pt x="240" y="754"/>
                    <a:pt x="238" y="752"/>
                    <a:pt x="234" y="750"/>
                  </a:cubicBezTo>
                  <a:cubicBezTo>
                    <a:pt x="197" y="731"/>
                    <a:pt x="162" y="696"/>
                    <a:pt x="137" y="660"/>
                  </a:cubicBezTo>
                  <a:cubicBezTo>
                    <a:pt x="113" y="623"/>
                    <a:pt x="96" y="582"/>
                    <a:pt x="94" y="563"/>
                  </a:cubicBezTo>
                  <a:cubicBezTo>
                    <a:pt x="94" y="557"/>
                    <a:pt x="88" y="551"/>
                    <a:pt x="82" y="549"/>
                  </a:cubicBezTo>
                  <a:cubicBezTo>
                    <a:pt x="82" y="549"/>
                    <a:pt x="41" y="537"/>
                    <a:pt x="35" y="479"/>
                  </a:cubicBezTo>
                  <a:cubicBezTo>
                    <a:pt x="33" y="465"/>
                    <a:pt x="37" y="457"/>
                    <a:pt x="41" y="449"/>
                  </a:cubicBezTo>
                  <a:cubicBezTo>
                    <a:pt x="43" y="444"/>
                    <a:pt x="45" y="442"/>
                    <a:pt x="47" y="440"/>
                  </a:cubicBezTo>
                  <a:cubicBezTo>
                    <a:pt x="49" y="440"/>
                    <a:pt x="49" y="440"/>
                    <a:pt x="51" y="440"/>
                  </a:cubicBezTo>
                  <a:cubicBezTo>
                    <a:pt x="86" y="440"/>
                    <a:pt x="98" y="381"/>
                    <a:pt x="105" y="352"/>
                  </a:cubicBezTo>
                  <a:cubicBezTo>
                    <a:pt x="115" y="297"/>
                    <a:pt x="176" y="281"/>
                    <a:pt x="264" y="281"/>
                  </a:cubicBezTo>
                  <a:cubicBezTo>
                    <a:pt x="354" y="285"/>
                    <a:pt x="399" y="246"/>
                    <a:pt x="422" y="219"/>
                  </a:cubicBezTo>
                  <a:close/>
                  <a:moveTo>
                    <a:pt x="191" y="444"/>
                  </a:moveTo>
                  <a:cubicBezTo>
                    <a:pt x="176" y="444"/>
                    <a:pt x="164" y="457"/>
                    <a:pt x="164" y="471"/>
                  </a:cubicBezTo>
                  <a:cubicBezTo>
                    <a:pt x="164" y="485"/>
                    <a:pt x="176" y="498"/>
                    <a:pt x="191" y="498"/>
                  </a:cubicBezTo>
                  <a:cubicBezTo>
                    <a:pt x="205" y="498"/>
                    <a:pt x="217" y="485"/>
                    <a:pt x="217" y="471"/>
                  </a:cubicBezTo>
                  <a:cubicBezTo>
                    <a:pt x="217" y="457"/>
                    <a:pt x="205" y="444"/>
                    <a:pt x="191" y="444"/>
                  </a:cubicBezTo>
                  <a:close/>
                  <a:moveTo>
                    <a:pt x="387" y="444"/>
                  </a:moveTo>
                  <a:cubicBezTo>
                    <a:pt x="373" y="444"/>
                    <a:pt x="361" y="457"/>
                    <a:pt x="361" y="471"/>
                  </a:cubicBezTo>
                  <a:cubicBezTo>
                    <a:pt x="361" y="485"/>
                    <a:pt x="372" y="498"/>
                    <a:pt x="387" y="498"/>
                  </a:cubicBezTo>
                  <a:cubicBezTo>
                    <a:pt x="401" y="498"/>
                    <a:pt x="414" y="485"/>
                    <a:pt x="414" y="471"/>
                  </a:cubicBezTo>
                  <a:cubicBezTo>
                    <a:pt x="414" y="457"/>
                    <a:pt x="402" y="444"/>
                    <a:pt x="387" y="44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60" name="Content Placeholder 55">
            <a:extLst>
              <a:ext uri="{FF2B5EF4-FFF2-40B4-BE49-F238E27FC236}">
                <a16:creationId xmlns:a16="http://schemas.microsoft.com/office/drawing/2014/main" id="{4C783824-9D41-1543-9CFD-09A2936703DF}"/>
              </a:ext>
            </a:extLst>
          </p:cNvPr>
          <p:cNvSpPr>
            <a:spLocks noGrp="1"/>
          </p:cNvSpPr>
          <p:nvPr>
            <p:ph sz="quarter" idx="19"/>
          </p:nvPr>
        </p:nvSpPr>
        <p:spPr>
          <a:xfrm>
            <a:off x="9475694" y="1220312"/>
            <a:ext cx="2225675" cy="1831975"/>
          </a:xfrm>
          <a:prstGeom prst="rect">
            <a:avLst/>
          </a:prstGeo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
        <p:nvSpPr>
          <p:cNvPr id="54" name="Content Placeholder 49">
            <a:extLst>
              <a:ext uri="{FF2B5EF4-FFF2-40B4-BE49-F238E27FC236}">
                <a16:creationId xmlns:a16="http://schemas.microsoft.com/office/drawing/2014/main" id="{34CEC6EB-38AC-9546-8ADE-94D0C25419E8}"/>
              </a:ext>
            </a:extLst>
          </p:cNvPr>
          <p:cNvSpPr>
            <a:spLocks noGrp="1"/>
          </p:cNvSpPr>
          <p:nvPr>
            <p:ph sz="quarter" idx="14"/>
          </p:nvPr>
        </p:nvSpPr>
        <p:spPr>
          <a:xfrm>
            <a:off x="9504379" y="3079942"/>
            <a:ext cx="2193474" cy="500062"/>
          </a:xfrm>
          <a:prstGeom prst="rect">
            <a:avLst/>
          </a:prstGeom>
        </p:spPr>
        <p:txBody>
          <a:bodyPr>
            <a:noAutofit/>
          </a:bodyPr>
          <a:lstStyle>
            <a:lvl1pPr marL="0" indent="0" algn="ctr">
              <a:buNone/>
              <a:defRPr sz="2400" b="1">
                <a:solidFill>
                  <a:schemeClr val="tx1"/>
                </a:solidFill>
                <a:latin typeface="+mj-lt"/>
              </a:defRPr>
            </a:lvl1pPr>
            <a:lvl2pPr marL="457200" indent="0" algn="ctr">
              <a:buNone/>
              <a:defRPr>
                <a:solidFill>
                  <a:schemeClr val="accent6"/>
                </a:solidFill>
              </a:defRPr>
            </a:lvl2pPr>
            <a:lvl3pPr marL="914400" indent="0" algn="ctr">
              <a:buNone/>
              <a:defRPr>
                <a:solidFill>
                  <a:schemeClr val="accent6"/>
                </a:solidFill>
              </a:defRPr>
            </a:lvl3pPr>
            <a:lvl4pPr marL="1371600" indent="0" algn="ctr">
              <a:buNone/>
              <a:defRPr>
                <a:solidFill>
                  <a:schemeClr val="accent6"/>
                </a:solidFill>
              </a:defRPr>
            </a:lvl4pPr>
            <a:lvl5pPr marL="1828800" indent="0" algn="ctr">
              <a:buNone/>
              <a:defRPr>
                <a:solidFill>
                  <a:schemeClr val="accent6"/>
                </a:solidFill>
              </a:defRPr>
            </a:lvl5pPr>
          </a:lstStyle>
          <a:p>
            <a:pPr lvl="0"/>
            <a:r>
              <a:rPr lang="en-US"/>
              <a:t>Edit Master text styles</a:t>
            </a:r>
          </a:p>
        </p:txBody>
      </p:sp>
      <p:grpSp>
        <p:nvGrpSpPr>
          <p:cNvPr id="37" name="Group 2" title="Icon of phone">
            <a:extLst>
              <a:ext uri="{FF2B5EF4-FFF2-40B4-BE49-F238E27FC236}">
                <a16:creationId xmlns:a16="http://schemas.microsoft.com/office/drawing/2014/main" id="{7B8675A9-D74F-D747-BF45-829AE1CECB9D}"/>
              </a:ext>
            </a:extLst>
          </p:cNvPr>
          <p:cNvGrpSpPr>
            <a:grpSpLocks/>
          </p:cNvGrpSpPr>
          <p:nvPr userDrawn="1"/>
        </p:nvGrpSpPr>
        <p:grpSpPr bwMode="auto">
          <a:xfrm>
            <a:off x="8054750" y="1627428"/>
            <a:ext cx="546325" cy="915745"/>
            <a:chOff x="7002463" y="2176463"/>
            <a:chExt cx="333375" cy="558800"/>
          </a:xfrm>
          <a:solidFill>
            <a:schemeClr val="bg1"/>
          </a:solidFill>
        </p:grpSpPr>
        <p:sp>
          <p:nvSpPr>
            <p:cNvPr id="38" name="Freeform 47">
              <a:extLst>
                <a:ext uri="{FF2B5EF4-FFF2-40B4-BE49-F238E27FC236}">
                  <a16:creationId xmlns:a16="http://schemas.microsoft.com/office/drawing/2014/main" id="{AA2E3758-4935-674C-9E9D-17D7433D673F}"/>
                </a:ext>
              </a:extLst>
            </p:cNvPr>
            <p:cNvSpPr>
              <a:spLocks noChangeArrowheads="1"/>
            </p:cNvSpPr>
            <p:nvPr/>
          </p:nvSpPr>
          <p:spPr bwMode="auto">
            <a:xfrm>
              <a:off x="7002463" y="2176463"/>
              <a:ext cx="333375" cy="558800"/>
            </a:xfrm>
            <a:custGeom>
              <a:avLst/>
              <a:gdLst>
                <a:gd name="T0" fmla="*/ 0 w 925"/>
                <a:gd name="T1" fmla="*/ 0 h 1554"/>
                <a:gd name="T2" fmla="*/ 0 w 925"/>
                <a:gd name="T3" fmla="*/ 558440 h 1554"/>
                <a:gd name="T4" fmla="*/ 333015 w 925"/>
                <a:gd name="T5" fmla="*/ 558440 h 1554"/>
                <a:gd name="T6" fmla="*/ 333015 w 925"/>
                <a:gd name="T7" fmla="*/ 0 h 1554"/>
                <a:gd name="T8" fmla="*/ 0 w 925"/>
                <a:gd name="T9" fmla="*/ 0 h 1554"/>
                <a:gd name="T10" fmla="*/ 303461 w 925"/>
                <a:gd name="T11" fmla="*/ 29486 h 1554"/>
                <a:gd name="T12" fmla="*/ 303461 w 925"/>
                <a:gd name="T13" fmla="*/ 73716 h 1554"/>
                <a:gd name="T14" fmla="*/ 29553 w 925"/>
                <a:gd name="T15" fmla="*/ 73716 h 1554"/>
                <a:gd name="T16" fmla="*/ 29553 w 925"/>
                <a:gd name="T17" fmla="*/ 29486 h 1554"/>
                <a:gd name="T18" fmla="*/ 303461 w 925"/>
                <a:gd name="T19" fmla="*/ 29486 h 1554"/>
                <a:gd name="T20" fmla="*/ 303461 w 925"/>
                <a:gd name="T21" fmla="*/ 103202 h 1554"/>
                <a:gd name="T22" fmla="*/ 303461 w 925"/>
                <a:gd name="T23" fmla="*/ 413886 h 1554"/>
                <a:gd name="T24" fmla="*/ 29553 w 925"/>
                <a:gd name="T25" fmla="*/ 413886 h 1554"/>
                <a:gd name="T26" fmla="*/ 29553 w 925"/>
                <a:gd name="T27" fmla="*/ 103202 h 1554"/>
                <a:gd name="T28" fmla="*/ 303461 w 925"/>
                <a:gd name="T29" fmla="*/ 103202 h 1554"/>
                <a:gd name="T30" fmla="*/ 29553 w 925"/>
                <a:gd name="T31" fmla="*/ 528954 h 1554"/>
                <a:gd name="T32" fmla="*/ 29553 w 925"/>
                <a:gd name="T33" fmla="*/ 443372 h 1554"/>
                <a:gd name="T34" fmla="*/ 303461 w 925"/>
                <a:gd name="T35" fmla="*/ 443372 h 1554"/>
                <a:gd name="T36" fmla="*/ 303461 w 925"/>
                <a:gd name="T37" fmla="*/ 528954 h 1554"/>
                <a:gd name="T38" fmla="*/ 29553 w 925"/>
                <a:gd name="T39" fmla="*/ 528954 h 15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25" h="1554">
                  <a:moveTo>
                    <a:pt x="0" y="0"/>
                  </a:moveTo>
                  <a:lnTo>
                    <a:pt x="0" y="1553"/>
                  </a:lnTo>
                  <a:lnTo>
                    <a:pt x="924" y="1553"/>
                  </a:lnTo>
                  <a:lnTo>
                    <a:pt x="924" y="0"/>
                  </a:lnTo>
                  <a:lnTo>
                    <a:pt x="0" y="0"/>
                  </a:lnTo>
                  <a:close/>
                  <a:moveTo>
                    <a:pt x="842" y="82"/>
                  </a:moveTo>
                  <a:lnTo>
                    <a:pt x="842" y="205"/>
                  </a:lnTo>
                  <a:lnTo>
                    <a:pt x="82" y="205"/>
                  </a:lnTo>
                  <a:lnTo>
                    <a:pt x="82" y="82"/>
                  </a:lnTo>
                  <a:lnTo>
                    <a:pt x="842" y="82"/>
                  </a:lnTo>
                  <a:close/>
                  <a:moveTo>
                    <a:pt x="842" y="287"/>
                  </a:moveTo>
                  <a:lnTo>
                    <a:pt x="842" y="1151"/>
                  </a:lnTo>
                  <a:lnTo>
                    <a:pt x="82" y="1151"/>
                  </a:lnTo>
                  <a:lnTo>
                    <a:pt x="82" y="287"/>
                  </a:lnTo>
                  <a:lnTo>
                    <a:pt x="842" y="287"/>
                  </a:lnTo>
                  <a:close/>
                  <a:moveTo>
                    <a:pt x="82" y="1471"/>
                  </a:moveTo>
                  <a:lnTo>
                    <a:pt x="82" y="1233"/>
                  </a:lnTo>
                  <a:lnTo>
                    <a:pt x="842" y="1233"/>
                  </a:lnTo>
                  <a:lnTo>
                    <a:pt x="842" y="1471"/>
                  </a:lnTo>
                  <a:lnTo>
                    <a:pt x="82" y="147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9" name="Freeform 48">
              <a:extLst>
                <a:ext uri="{FF2B5EF4-FFF2-40B4-BE49-F238E27FC236}">
                  <a16:creationId xmlns:a16="http://schemas.microsoft.com/office/drawing/2014/main" id="{641AEAFA-5A8A-1D42-B4EC-25BD0468FC80}"/>
                </a:ext>
              </a:extLst>
            </p:cNvPr>
            <p:cNvSpPr>
              <a:spLocks noChangeArrowheads="1"/>
            </p:cNvSpPr>
            <p:nvPr/>
          </p:nvSpPr>
          <p:spPr bwMode="auto">
            <a:xfrm>
              <a:off x="7151688" y="2636838"/>
              <a:ext cx="36512" cy="38100"/>
            </a:xfrm>
            <a:custGeom>
              <a:avLst/>
              <a:gdLst>
                <a:gd name="T0" fmla="*/ 5061 w 101"/>
                <a:gd name="T1" fmla="*/ 6703 h 108"/>
                <a:gd name="T2" fmla="*/ 0 w 101"/>
                <a:gd name="T3" fmla="*/ 19756 h 108"/>
                <a:gd name="T4" fmla="*/ 723 w 101"/>
                <a:gd name="T5" fmla="*/ 23283 h 108"/>
                <a:gd name="T6" fmla="*/ 1446 w 101"/>
                <a:gd name="T7" fmla="*/ 26811 h 108"/>
                <a:gd name="T8" fmla="*/ 2892 w 101"/>
                <a:gd name="T9" fmla="*/ 29633 h 108"/>
                <a:gd name="T10" fmla="*/ 5061 w 101"/>
                <a:gd name="T11" fmla="*/ 32456 h 108"/>
                <a:gd name="T12" fmla="*/ 18437 w 101"/>
                <a:gd name="T13" fmla="*/ 37747 h 108"/>
                <a:gd name="T14" fmla="*/ 31812 w 101"/>
                <a:gd name="T15" fmla="*/ 32456 h 108"/>
                <a:gd name="T16" fmla="*/ 33981 w 101"/>
                <a:gd name="T17" fmla="*/ 29633 h 108"/>
                <a:gd name="T18" fmla="*/ 35427 w 101"/>
                <a:gd name="T19" fmla="*/ 26811 h 108"/>
                <a:gd name="T20" fmla="*/ 36150 w 101"/>
                <a:gd name="T21" fmla="*/ 23283 h 108"/>
                <a:gd name="T22" fmla="*/ 36150 w 101"/>
                <a:gd name="T23" fmla="*/ 19756 h 108"/>
                <a:gd name="T24" fmla="*/ 31089 w 101"/>
                <a:gd name="T25" fmla="*/ 6703 h 108"/>
                <a:gd name="T26" fmla="*/ 5061 w 101"/>
                <a:gd name="T27" fmla="*/ 6703 h 1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108">
                  <a:moveTo>
                    <a:pt x="14" y="19"/>
                  </a:moveTo>
                  <a:cubicBezTo>
                    <a:pt x="4" y="29"/>
                    <a:pt x="0" y="41"/>
                    <a:pt x="0" y="56"/>
                  </a:cubicBezTo>
                  <a:cubicBezTo>
                    <a:pt x="0" y="60"/>
                    <a:pt x="0" y="62"/>
                    <a:pt x="2" y="66"/>
                  </a:cubicBezTo>
                  <a:cubicBezTo>
                    <a:pt x="2" y="70"/>
                    <a:pt x="4" y="72"/>
                    <a:pt x="4" y="76"/>
                  </a:cubicBezTo>
                  <a:cubicBezTo>
                    <a:pt x="6" y="80"/>
                    <a:pt x="6" y="82"/>
                    <a:pt x="8" y="84"/>
                  </a:cubicBezTo>
                  <a:cubicBezTo>
                    <a:pt x="10" y="86"/>
                    <a:pt x="12" y="90"/>
                    <a:pt x="14" y="92"/>
                  </a:cubicBezTo>
                  <a:cubicBezTo>
                    <a:pt x="25" y="103"/>
                    <a:pt x="37" y="107"/>
                    <a:pt x="51" y="107"/>
                  </a:cubicBezTo>
                  <a:cubicBezTo>
                    <a:pt x="66" y="107"/>
                    <a:pt x="78" y="101"/>
                    <a:pt x="88" y="92"/>
                  </a:cubicBezTo>
                  <a:cubicBezTo>
                    <a:pt x="90" y="90"/>
                    <a:pt x="92" y="88"/>
                    <a:pt x="94" y="84"/>
                  </a:cubicBezTo>
                  <a:cubicBezTo>
                    <a:pt x="96" y="82"/>
                    <a:pt x="98" y="78"/>
                    <a:pt x="98" y="76"/>
                  </a:cubicBezTo>
                  <a:cubicBezTo>
                    <a:pt x="100" y="74"/>
                    <a:pt x="100" y="70"/>
                    <a:pt x="100" y="66"/>
                  </a:cubicBezTo>
                  <a:cubicBezTo>
                    <a:pt x="100" y="62"/>
                    <a:pt x="100" y="60"/>
                    <a:pt x="100" y="56"/>
                  </a:cubicBezTo>
                  <a:cubicBezTo>
                    <a:pt x="100" y="41"/>
                    <a:pt x="94" y="29"/>
                    <a:pt x="86" y="19"/>
                  </a:cubicBezTo>
                  <a:cubicBezTo>
                    <a:pt x="68" y="0"/>
                    <a:pt x="33" y="0"/>
                    <a:pt x="14"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59" name="Content Placeholder 55">
            <a:extLst>
              <a:ext uri="{FF2B5EF4-FFF2-40B4-BE49-F238E27FC236}">
                <a16:creationId xmlns:a16="http://schemas.microsoft.com/office/drawing/2014/main" id="{352A8938-CED9-4C42-A5C7-9F332BE701DC}"/>
              </a:ext>
            </a:extLst>
          </p:cNvPr>
          <p:cNvSpPr>
            <a:spLocks noGrp="1"/>
          </p:cNvSpPr>
          <p:nvPr>
            <p:ph sz="quarter" idx="18"/>
          </p:nvPr>
        </p:nvSpPr>
        <p:spPr>
          <a:xfrm>
            <a:off x="7221876" y="4700585"/>
            <a:ext cx="2225675" cy="1831975"/>
          </a:xfrm>
          <a:prstGeom prst="rect">
            <a:avLst/>
          </a:prstGeo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
        <p:nvSpPr>
          <p:cNvPr id="53" name="Content Placeholder 49">
            <a:extLst>
              <a:ext uri="{FF2B5EF4-FFF2-40B4-BE49-F238E27FC236}">
                <a16:creationId xmlns:a16="http://schemas.microsoft.com/office/drawing/2014/main" id="{99F6596D-2AD7-D544-9525-DDDA908A6E84}"/>
              </a:ext>
            </a:extLst>
          </p:cNvPr>
          <p:cNvSpPr>
            <a:spLocks noGrp="1"/>
          </p:cNvSpPr>
          <p:nvPr>
            <p:ph sz="quarter" idx="13"/>
          </p:nvPr>
        </p:nvSpPr>
        <p:spPr>
          <a:xfrm>
            <a:off x="7237977" y="4157660"/>
            <a:ext cx="2193474" cy="500062"/>
          </a:xfrm>
          <a:prstGeom prst="rect">
            <a:avLst/>
          </a:prstGeom>
        </p:spPr>
        <p:txBody>
          <a:bodyPr>
            <a:noAutofit/>
          </a:bodyPr>
          <a:lstStyle>
            <a:lvl1pPr marL="0" indent="0" algn="ctr">
              <a:buNone/>
              <a:defRPr sz="2400" b="1">
                <a:solidFill>
                  <a:schemeClr val="tx1"/>
                </a:solidFill>
                <a:latin typeface="+mj-lt"/>
              </a:defRPr>
            </a:lvl1pPr>
            <a:lvl2pPr marL="457200" indent="0" algn="ctr">
              <a:buNone/>
              <a:defRPr>
                <a:solidFill>
                  <a:schemeClr val="accent6"/>
                </a:solidFill>
              </a:defRPr>
            </a:lvl2pPr>
            <a:lvl3pPr marL="914400" indent="0" algn="ctr">
              <a:buNone/>
              <a:defRPr>
                <a:solidFill>
                  <a:schemeClr val="accent6"/>
                </a:solidFill>
              </a:defRPr>
            </a:lvl3pPr>
            <a:lvl4pPr marL="1371600" indent="0" algn="ctr">
              <a:buNone/>
              <a:defRPr>
                <a:solidFill>
                  <a:schemeClr val="accent6"/>
                </a:solidFill>
              </a:defRPr>
            </a:lvl4pPr>
            <a:lvl5pPr marL="1828800" indent="0" algn="ctr">
              <a:buNone/>
              <a:defRPr>
                <a:solidFill>
                  <a:schemeClr val="accent6"/>
                </a:solidFill>
              </a:defRPr>
            </a:lvl5pPr>
          </a:lstStyle>
          <a:p>
            <a:pPr lvl="0"/>
            <a:r>
              <a:rPr lang="en-US"/>
              <a:t>Edit Master text styles</a:t>
            </a:r>
          </a:p>
        </p:txBody>
      </p:sp>
      <p:grpSp>
        <p:nvGrpSpPr>
          <p:cNvPr id="42" name="Group 1" title="Icon of money">
            <a:extLst>
              <a:ext uri="{FF2B5EF4-FFF2-40B4-BE49-F238E27FC236}">
                <a16:creationId xmlns:a16="http://schemas.microsoft.com/office/drawing/2014/main" id="{5E0CDEDA-9706-8C44-AEDB-EB87E3107078}"/>
              </a:ext>
            </a:extLst>
          </p:cNvPr>
          <p:cNvGrpSpPr>
            <a:grpSpLocks/>
          </p:cNvGrpSpPr>
          <p:nvPr userDrawn="1"/>
        </p:nvGrpSpPr>
        <p:grpSpPr bwMode="auto">
          <a:xfrm>
            <a:off x="5545194" y="5388535"/>
            <a:ext cx="1097528" cy="724368"/>
            <a:chOff x="7800975" y="2262188"/>
            <a:chExt cx="635000" cy="419100"/>
          </a:xfrm>
          <a:solidFill>
            <a:schemeClr val="bg1"/>
          </a:solidFill>
        </p:grpSpPr>
        <p:sp>
          <p:nvSpPr>
            <p:cNvPr id="43" name="Freeform 44">
              <a:extLst>
                <a:ext uri="{FF2B5EF4-FFF2-40B4-BE49-F238E27FC236}">
                  <a16:creationId xmlns:a16="http://schemas.microsoft.com/office/drawing/2014/main" id="{6936A040-0C8E-C44E-935A-FA399C75C1E6}"/>
                </a:ext>
              </a:extLst>
            </p:cNvPr>
            <p:cNvSpPr>
              <a:spLocks noChangeArrowheads="1"/>
            </p:cNvSpPr>
            <p:nvPr/>
          </p:nvSpPr>
          <p:spPr bwMode="auto">
            <a:xfrm>
              <a:off x="7800975" y="2322513"/>
              <a:ext cx="573088" cy="358775"/>
            </a:xfrm>
            <a:custGeom>
              <a:avLst/>
              <a:gdLst>
                <a:gd name="T0" fmla="*/ 572728 w 1590"/>
                <a:gd name="T1" fmla="*/ 358416 h 998"/>
                <a:gd name="T2" fmla="*/ 0 w 1590"/>
                <a:gd name="T3" fmla="*/ 358416 h 998"/>
                <a:gd name="T4" fmla="*/ 0 w 1590"/>
                <a:gd name="T5" fmla="*/ 0 h 998"/>
                <a:gd name="T6" fmla="*/ 572728 w 1590"/>
                <a:gd name="T7" fmla="*/ 0 h 998"/>
                <a:gd name="T8" fmla="*/ 572728 w 1590"/>
                <a:gd name="T9" fmla="*/ 358416 h 998"/>
                <a:gd name="T10" fmla="*/ 36764 w 1590"/>
                <a:gd name="T11" fmla="*/ 321747 h 998"/>
                <a:gd name="T12" fmla="*/ 535963 w 1590"/>
                <a:gd name="T13" fmla="*/ 321747 h 998"/>
                <a:gd name="T14" fmla="*/ 535963 w 1590"/>
                <a:gd name="T15" fmla="*/ 36668 h 998"/>
                <a:gd name="T16" fmla="*/ 36764 w 1590"/>
                <a:gd name="T17" fmla="*/ 36668 h 998"/>
                <a:gd name="T18" fmla="*/ 36764 w 1590"/>
                <a:gd name="T19" fmla="*/ 321747 h 9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90" h="998">
                  <a:moveTo>
                    <a:pt x="1589" y="997"/>
                  </a:moveTo>
                  <a:lnTo>
                    <a:pt x="0" y="997"/>
                  </a:lnTo>
                  <a:lnTo>
                    <a:pt x="0" y="0"/>
                  </a:lnTo>
                  <a:lnTo>
                    <a:pt x="1589" y="0"/>
                  </a:lnTo>
                  <a:lnTo>
                    <a:pt x="1589" y="997"/>
                  </a:lnTo>
                  <a:close/>
                  <a:moveTo>
                    <a:pt x="102" y="895"/>
                  </a:moveTo>
                  <a:lnTo>
                    <a:pt x="1487" y="895"/>
                  </a:lnTo>
                  <a:lnTo>
                    <a:pt x="1487" y="102"/>
                  </a:lnTo>
                  <a:lnTo>
                    <a:pt x="102" y="102"/>
                  </a:lnTo>
                  <a:lnTo>
                    <a:pt x="102" y="89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44" name="Freeform 45">
              <a:extLst>
                <a:ext uri="{FF2B5EF4-FFF2-40B4-BE49-F238E27FC236}">
                  <a16:creationId xmlns:a16="http://schemas.microsoft.com/office/drawing/2014/main" id="{7D4A7C30-95FE-CF42-8F8F-0DBF02F5E353}"/>
                </a:ext>
              </a:extLst>
            </p:cNvPr>
            <p:cNvSpPr>
              <a:spLocks noChangeArrowheads="1"/>
            </p:cNvSpPr>
            <p:nvPr/>
          </p:nvSpPr>
          <p:spPr bwMode="auto">
            <a:xfrm>
              <a:off x="7881938" y="2262188"/>
              <a:ext cx="554037" cy="341312"/>
            </a:xfrm>
            <a:custGeom>
              <a:avLst/>
              <a:gdLst>
                <a:gd name="T0" fmla="*/ 553677 w 1539"/>
                <a:gd name="T1" fmla="*/ 340952 h 947"/>
                <a:gd name="T2" fmla="*/ 516957 w 1539"/>
                <a:gd name="T3" fmla="*/ 340952 h 947"/>
                <a:gd name="T4" fmla="*/ 516957 w 1539"/>
                <a:gd name="T5" fmla="*/ 36762 h 947"/>
                <a:gd name="T6" fmla="*/ 0 w 1539"/>
                <a:gd name="T7" fmla="*/ 36762 h 947"/>
                <a:gd name="T8" fmla="*/ 0 w 1539"/>
                <a:gd name="T9" fmla="*/ 0 h 947"/>
                <a:gd name="T10" fmla="*/ 553677 w 1539"/>
                <a:gd name="T11" fmla="*/ 0 h 947"/>
                <a:gd name="T12" fmla="*/ 553677 w 1539"/>
                <a:gd name="T13" fmla="*/ 340952 h 9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9" h="947">
                  <a:moveTo>
                    <a:pt x="1538" y="946"/>
                  </a:moveTo>
                  <a:lnTo>
                    <a:pt x="1436" y="946"/>
                  </a:lnTo>
                  <a:lnTo>
                    <a:pt x="1436" y="102"/>
                  </a:lnTo>
                  <a:lnTo>
                    <a:pt x="0" y="102"/>
                  </a:lnTo>
                  <a:lnTo>
                    <a:pt x="0" y="0"/>
                  </a:lnTo>
                  <a:lnTo>
                    <a:pt x="1538" y="0"/>
                  </a:lnTo>
                  <a:lnTo>
                    <a:pt x="1538" y="9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45" name="Freeform 46">
              <a:extLst>
                <a:ext uri="{FF2B5EF4-FFF2-40B4-BE49-F238E27FC236}">
                  <a16:creationId xmlns:a16="http://schemas.microsoft.com/office/drawing/2014/main" id="{C6A99C22-480F-EA48-B0B8-660CD2C06DE7}"/>
                </a:ext>
              </a:extLst>
            </p:cNvPr>
            <p:cNvSpPr>
              <a:spLocks noChangeArrowheads="1"/>
            </p:cNvSpPr>
            <p:nvPr/>
          </p:nvSpPr>
          <p:spPr bwMode="auto">
            <a:xfrm>
              <a:off x="8021638" y="2398713"/>
              <a:ext cx="128587" cy="207962"/>
            </a:xfrm>
            <a:custGeom>
              <a:avLst/>
              <a:gdLst>
                <a:gd name="T0" fmla="*/ 115260 w 357"/>
                <a:gd name="T1" fmla="*/ 166585 h 578"/>
                <a:gd name="T2" fmla="*/ 76720 w 357"/>
                <a:gd name="T3" fmla="*/ 182776 h 578"/>
                <a:gd name="T4" fmla="*/ 76720 w 357"/>
                <a:gd name="T5" fmla="*/ 207602 h 578"/>
                <a:gd name="T6" fmla="*/ 54749 w 357"/>
                <a:gd name="T7" fmla="*/ 207602 h 578"/>
                <a:gd name="T8" fmla="*/ 54749 w 357"/>
                <a:gd name="T9" fmla="*/ 183496 h 578"/>
                <a:gd name="T10" fmla="*/ 23772 w 357"/>
                <a:gd name="T11" fmla="*/ 177379 h 578"/>
                <a:gd name="T12" fmla="*/ 0 w 357"/>
                <a:gd name="T13" fmla="*/ 165866 h 578"/>
                <a:gd name="T14" fmla="*/ 12607 w 357"/>
                <a:gd name="T15" fmla="*/ 138521 h 578"/>
                <a:gd name="T16" fmla="*/ 32417 w 357"/>
                <a:gd name="T17" fmla="*/ 148596 h 578"/>
                <a:gd name="T18" fmla="*/ 55469 w 357"/>
                <a:gd name="T19" fmla="*/ 153993 h 578"/>
                <a:gd name="T20" fmla="*/ 55469 w 357"/>
                <a:gd name="T21" fmla="*/ 116934 h 578"/>
                <a:gd name="T22" fmla="*/ 28815 w 357"/>
                <a:gd name="T23" fmla="*/ 109018 h 578"/>
                <a:gd name="T24" fmla="*/ 10445 w 357"/>
                <a:gd name="T25" fmla="*/ 95706 h 578"/>
                <a:gd name="T26" fmla="*/ 2882 w 357"/>
                <a:gd name="T27" fmla="*/ 71959 h 578"/>
                <a:gd name="T28" fmla="*/ 16208 w 357"/>
                <a:gd name="T29" fmla="*/ 40297 h 578"/>
                <a:gd name="T30" fmla="*/ 54749 w 357"/>
                <a:gd name="T31" fmla="*/ 24106 h 578"/>
                <a:gd name="T32" fmla="*/ 54749 w 357"/>
                <a:gd name="T33" fmla="*/ 0 h 578"/>
                <a:gd name="T34" fmla="*/ 76720 w 357"/>
                <a:gd name="T35" fmla="*/ 0 h 578"/>
                <a:gd name="T36" fmla="*/ 76720 w 357"/>
                <a:gd name="T37" fmla="*/ 24106 h 578"/>
                <a:gd name="T38" fmla="*/ 121743 w 357"/>
                <a:gd name="T39" fmla="*/ 37419 h 578"/>
                <a:gd name="T40" fmla="*/ 110578 w 357"/>
                <a:gd name="T41" fmla="*/ 64763 h 578"/>
                <a:gd name="T42" fmla="*/ 76720 w 357"/>
                <a:gd name="T43" fmla="*/ 52890 h 578"/>
                <a:gd name="T44" fmla="*/ 76720 w 357"/>
                <a:gd name="T45" fmla="*/ 90669 h 578"/>
                <a:gd name="T46" fmla="*/ 103374 w 357"/>
                <a:gd name="T47" fmla="*/ 98584 h 578"/>
                <a:gd name="T48" fmla="*/ 121023 w 357"/>
                <a:gd name="T49" fmla="*/ 111897 h 578"/>
                <a:gd name="T50" fmla="*/ 128227 w 357"/>
                <a:gd name="T51" fmla="*/ 135643 h 578"/>
                <a:gd name="T52" fmla="*/ 115260 w 357"/>
                <a:gd name="T53" fmla="*/ 166585 h 578"/>
                <a:gd name="T54" fmla="*/ 42862 w 357"/>
                <a:gd name="T55" fmla="*/ 78795 h 578"/>
                <a:gd name="T56" fmla="*/ 54749 w 357"/>
                <a:gd name="T57" fmla="*/ 84552 h 578"/>
                <a:gd name="T58" fmla="*/ 54749 w 357"/>
                <a:gd name="T59" fmla="*/ 52890 h 578"/>
                <a:gd name="T60" fmla="*/ 42142 w 357"/>
                <a:gd name="T61" fmla="*/ 59726 h 578"/>
                <a:gd name="T62" fmla="*/ 38540 w 357"/>
                <a:gd name="T63" fmla="*/ 69800 h 578"/>
                <a:gd name="T64" fmla="*/ 42862 w 357"/>
                <a:gd name="T65" fmla="*/ 78795 h 578"/>
                <a:gd name="T66" fmla="*/ 88606 w 357"/>
                <a:gd name="T67" fmla="*/ 147157 h 578"/>
                <a:gd name="T68" fmla="*/ 92208 w 357"/>
                <a:gd name="T69" fmla="*/ 137802 h 578"/>
                <a:gd name="T70" fmla="*/ 87886 w 357"/>
                <a:gd name="T71" fmla="*/ 128807 h 578"/>
                <a:gd name="T72" fmla="*/ 76000 w 357"/>
                <a:gd name="T73" fmla="*/ 123050 h 578"/>
                <a:gd name="T74" fmla="*/ 76000 w 357"/>
                <a:gd name="T75" fmla="*/ 153273 h 578"/>
                <a:gd name="T76" fmla="*/ 88606 w 357"/>
                <a:gd name="T77" fmla="*/ 147157 h 5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57" h="578">
                  <a:moveTo>
                    <a:pt x="320" y="463"/>
                  </a:moveTo>
                  <a:cubicBezTo>
                    <a:pt x="295" y="487"/>
                    <a:pt x="260" y="502"/>
                    <a:pt x="213" y="508"/>
                  </a:cubicBezTo>
                  <a:lnTo>
                    <a:pt x="213" y="577"/>
                  </a:lnTo>
                  <a:lnTo>
                    <a:pt x="152" y="577"/>
                  </a:lnTo>
                  <a:lnTo>
                    <a:pt x="152" y="510"/>
                  </a:lnTo>
                  <a:cubicBezTo>
                    <a:pt x="121" y="508"/>
                    <a:pt x="92" y="504"/>
                    <a:pt x="66" y="493"/>
                  </a:cubicBezTo>
                  <a:cubicBezTo>
                    <a:pt x="39" y="485"/>
                    <a:pt x="16" y="473"/>
                    <a:pt x="0" y="461"/>
                  </a:cubicBezTo>
                  <a:lnTo>
                    <a:pt x="35" y="385"/>
                  </a:lnTo>
                  <a:cubicBezTo>
                    <a:pt x="51" y="397"/>
                    <a:pt x="68" y="404"/>
                    <a:pt x="90" y="413"/>
                  </a:cubicBezTo>
                  <a:cubicBezTo>
                    <a:pt x="113" y="421"/>
                    <a:pt x="133" y="426"/>
                    <a:pt x="154" y="428"/>
                  </a:cubicBezTo>
                  <a:lnTo>
                    <a:pt x="154" y="325"/>
                  </a:lnTo>
                  <a:cubicBezTo>
                    <a:pt x="125" y="319"/>
                    <a:pt x="101" y="311"/>
                    <a:pt x="80" y="303"/>
                  </a:cubicBezTo>
                  <a:cubicBezTo>
                    <a:pt x="60" y="295"/>
                    <a:pt x="44" y="282"/>
                    <a:pt x="29" y="266"/>
                  </a:cubicBezTo>
                  <a:cubicBezTo>
                    <a:pt x="15" y="250"/>
                    <a:pt x="8" y="227"/>
                    <a:pt x="8" y="200"/>
                  </a:cubicBezTo>
                  <a:cubicBezTo>
                    <a:pt x="8" y="166"/>
                    <a:pt x="21" y="137"/>
                    <a:pt x="45" y="112"/>
                  </a:cubicBezTo>
                  <a:cubicBezTo>
                    <a:pt x="70" y="88"/>
                    <a:pt x="107" y="73"/>
                    <a:pt x="152" y="67"/>
                  </a:cubicBezTo>
                  <a:lnTo>
                    <a:pt x="152" y="0"/>
                  </a:lnTo>
                  <a:lnTo>
                    <a:pt x="213" y="0"/>
                  </a:lnTo>
                  <a:lnTo>
                    <a:pt x="213" y="67"/>
                  </a:lnTo>
                  <a:cubicBezTo>
                    <a:pt x="264" y="71"/>
                    <a:pt x="305" y="84"/>
                    <a:pt x="338" y="104"/>
                  </a:cubicBezTo>
                  <a:lnTo>
                    <a:pt x="307" y="180"/>
                  </a:lnTo>
                  <a:cubicBezTo>
                    <a:pt x="277" y="162"/>
                    <a:pt x="246" y="151"/>
                    <a:pt x="213" y="147"/>
                  </a:cubicBezTo>
                  <a:lnTo>
                    <a:pt x="213" y="252"/>
                  </a:lnTo>
                  <a:cubicBezTo>
                    <a:pt x="242" y="258"/>
                    <a:pt x="267" y="266"/>
                    <a:pt x="287" y="274"/>
                  </a:cubicBezTo>
                  <a:cubicBezTo>
                    <a:pt x="308" y="282"/>
                    <a:pt x="324" y="295"/>
                    <a:pt x="336" y="311"/>
                  </a:cubicBezTo>
                  <a:cubicBezTo>
                    <a:pt x="350" y="327"/>
                    <a:pt x="356" y="350"/>
                    <a:pt x="356" y="377"/>
                  </a:cubicBezTo>
                  <a:cubicBezTo>
                    <a:pt x="356" y="409"/>
                    <a:pt x="344" y="438"/>
                    <a:pt x="320" y="463"/>
                  </a:cubicBezTo>
                  <a:close/>
                  <a:moveTo>
                    <a:pt x="119" y="219"/>
                  </a:moveTo>
                  <a:cubicBezTo>
                    <a:pt x="127" y="225"/>
                    <a:pt x="137" y="231"/>
                    <a:pt x="152" y="235"/>
                  </a:cubicBezTo>
                  <a:lnTo>
                    <a:pt x="152" y="147"/>
                  </a:lnTo>
                  <a:cubicBezTo>
                    <a:pt x="135" y="151"/>
                    <a:pt x="125" y="157"/>
                    <a:pt x="117" y="166"/>
                  </a:cubicBezTo>
                  <a:cubicBezTo>
                    <a:pt x="109" y="174"/>
                    <a:pt x="107" y="182"/>
                    <a:pt x="107" y="194"/>
                  </a:cubicBezTo>
                  <a:cubicBezTo>
                    <a:pt x="107" y="203"/>
                    <a:pt x="111" y="213"/>
                    <a:pt x="119" y="219"/>
                  </a:cubicBezTo>
                  <a:close/>
                  <a:moveTo>
                    <a:pt x="246" y="409"/>
                  </a:moveTo>
                  <a:cubicBezTo>
                    <a:pt x="254" y="401"/>
                    <a:pt x="256" y="393"/>
                    <a:pt x="256" y="383"/>
                  </a:cubicBezTo>
                  <a:cubicBezTo>
                    <a:pt x="256" y="373"/>
                    <a:pt x="252" y="364"/>
                    <a:pt x="244" y="358"/>
                  </a:cubicBezTo>
                  <a:cubicBezTo>
                    <a:pt x="236" y="352"/>
                    <a:pt x="225" y="346"/>
                    <a:pt x="211" y="342"/>
                  </a:cubicBezTo>
                  <a:lnTo>
                    <a:pt x="211" y="426"/>
                  </a:lnTo>
                  <a:cubicBezTo>
                    <a:pt x="227" y="422"/>
                    <a:pt x="240" y="418"/>
                    <a:pt x="246" y="40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58" name="Content Placeholder 55">
            <a:extLst>
              <a:ext uri="{FF2B5EF4-FFF2-40B4-BE49-F238E27FC236}">
                <a16:creationId xmlns:a16="http://schemas.microsoft.com/office/drawing/2014/main" id="{CB7A9028-68FF-1E43-B9AD-AF8843FD2981}"/>
              </a:ext>
            </a:extLst>
          </p:cNvPr>
          <p:cNvSpPr>
            <a:spLocks noGrp="1"/>
          </p:cNvSpPr>
          <p:nvPr>
            <p:ph sz="quarter" idx="17"/>
          </p:nvPr>
        </p:nvSpPr>
        <p:spPr>
          <a:xfrm>
            <a:off x="5011481" y="1213745"/>
            <a:ext cx="2225675" cy="1831975"/>
          </a:xfrm>
          <a:prstGeom prst="rect">
            <a:avLst/>
          </a:prstGeo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
        <p:nvSpPr>
          <p:cNvPr id="52" name="Content Placeholder 49">
            <a:extLst>
              <a:ext uri="{FF2B5EF4-FFF2-40B4-BE49-F238E27FC236}">
                <a16:creationId xmlns:a16="http://schemas.microsoft.com/office/drawing/2014/main" id="{F3F2E1D1-95C0-2E46-A849-AE5D1FBE3A5D}"/>
              </a:ext>
            </a:extLst>
          </p:cNvPr>
          <p:cNvSpPr>
            <a:spLocks noGrp="1"/>
          </p:cNvSpPr>
          <p:nvPr>
            <p:ph sz="quarter" idx="12"/>
          </p:nvPr>
        </p:nvSpPr>
        <p:spPr>
          <a:xfrm>
            <a:off x="4995392" y="3088953"/>
            <a:ext cx="2193474" cy="500062"/>
          </a:xfrm>
          <a:prstGeom prst="rect">
            <a:avLst/>
          </a:prstGeom>
        </p:spPr>
        <p:txBody>
          <a:bodyPr>
            <a:noAutofit/>
          </a:bodyPr>
          <a:lstStyle>
            <a:lvl1pPr marL="0" indent="0" algn="ctr">
              <a:buNone/>
              <a:defRPr sz="2400" b="1">
                <a:solidFill>
                  <a:schemeClr val="tx1"/>
                </a:solidFill>
                <a:latin typeface="+mj-lt"/>
              </a:defRPr>
            </a:lvl1pPr>
            <a:lvl2pPr marL="457200" indent="0" algn="ctr">
              <a:buNone/>
              <a:defRPr>
                <a:solidFill>
                  <a:schemeClr val="accent6"/>
                </a:solidFill>
              </a:defRPr>
            </a:lvl2pPr>
            <a:lvl3pPr marL="914400" indent="0" algn="ctr">
              <a:buNone/>
              <a:defRPr>
                <a:solidFill>
                  <a:schemeClr val="accent6"/>
                </a:solidFill>
              </a:defRPr>
            </a:lvl3pPr>
            <a:lvl4pPr marL="1371600" indent="0" algn="ctr">
              <a:buNone/>
              <a:defRPr>
                <a:solidFill>
                  <a:schemeClr val="accent6"/>
                </a:solidFill>
              </a:defRPr>
            </a:lvl4pPr>
            <a:lvl5pPr marL="1828800" indent="0" algn="ctr">
              <a:buNone/>
              <a:defRPr>
                <a:solidFill>
                  <a:schemeClr val="accent6"/>
                </a:solidFill>
              </a:defRPr>
            </a:lvl5pPr>
          </a:lstStyle>
          <a:p>
            <a:pPr lvl="0"/>
            <a:r>
              <a:rPr lang="en-US"/>
              <a:t>Edit Master text styles</a:t>
            </a:r>
          </a:p>
        </p:txBody>
      </p:sp>
      <p:sp>
        <p:nvSpPr>
          <p:cNvPr id="36" name="Freeform 19" title="Icon of star">
            <a:extLst>
              <a:ext uri="{FF2B5EF4-FFF2-40B4-BE49-F238E27FC236}">
                <a16:creationId xmlns:a16="http://schemas.microsoft.com/office/drawing/2014/main" id="{B339879B-003E-E845-B57F-D2DC0BDB10F2}"/>
              </a:ext>
            </a:extLst>
          </p:cNvPr>
          <p:cNvSpPr>
            <a:spLocks noChangeArrowheads="1"/>
          </p:cNvSpPr>
          <p:nvPr userDrawn="1"/>
        </p:nvSpPr>
        <p:spPr bwMode="auto">
          <a:xfrm>
            <a:off x="3368419" y="1622617"/>
            <a:ext cx="948476" cy="906268"/>
          </a:xfrm>
          <a:custGeom>
            <a:avLst/>
            <a:gdLst>
              <a:gd name="T0" fmla="*/ 607652 w 1691"/>
              <a:gd name="T1" fmla="*/ 220978 h 1610"/>
              <a:gd name="T2" fmla="*/ 375378 w 1691"/>
              <a:gd name="T3" fmla="*/ 220978 h 1610"/>
              <a:gd name="T4" fmla="*/ 304905 w 1691"/>
              <a:gd name="T5" fmla="*/ 0 h 1610"/>
              <a:gd name="T6" fmla="*/ 231915 w 1691"/>
              <a:gd name="T7" fmla="*/ 219898 h 1610"/>
              <a:gd name="T8" fmla="*/ 0 w 1691"/>
              <a:gd name="T9" fmla="*/ 219178 h 1610"/>
              <a:gd name="T10" fmla="*/ 2157 w 1691"/>
              <a:gd name="T11" fmla="*/ 220978 h 1610"/>
              <a:gd name="T12" fmla="*/ 0 w 1691"/>
              <a:gd name="T13" fmla="*/ 220978 h 1610"/>
              <a:gd name="T14" fmla="*/ 187689 w 1691"/>
              <a:gd name="T15" fmla="*/ 357020 h 1610"/>
              <a:gd name="T16" fmla="*/ 116497 w 1691"/>
              <a:gd name="T17" fmla="*/ 578357 h 1610"/>
              <a:gd name="T18" fmla="*/ 304186 w 1691"/>
              <a:gd name="T19" fmla="*/ 441956 h 1610"/>
              <a:gd name="T20" fmla="*/ 490437 w 1691"/>
              <a:gd name="T21" fmla="*/ 579077 h 1610"/>
              <a:gd name="T22" fmla="*/ 419604 w 1691"/>
              <a:gd name="T23" fmla="*/ 357739 h 1610"/>
              <a:gd name="T24" fmla="*/ 607652 w 1691"/>
              <a:gd name="T25" fmla="*/ 220978 h 1610"/>
              <a:gd name="T26" fmla="*/ 427154 w 1691"/>
              <a:gd name="T27" fmla="*/ 491982 h 1610"/>
              <a:gd name="T28" fmla="*/ 303467 w 1691"/>
              <a:gd name="T29" fmla="*/ 401287 h 1610"/>
              <a:gd name="T30" fmla="*/ 179060 w 1691"/>
              <a:gd name="T31" fmla="*/ 491982 h 1610"/>
              <a:gd name="T32" fmla="*/ 226881 w 1691"/>
              <a:gd name="T33" fmla="*/ 345503 h 1610"/>
              <a:gd name="T34" fmla="*/ 102474 w 1691"/>
              <a:gd name="T35" fmla="*/ 254808 h 1610"/>
              <a:gd name="T36" fmla="*/ 103912 w 1691"/>
              <a:gd name="T37" fmla="*/ 254808 h 1610"/>
              <a:gd name="T38" fmla="*/ 101755 w 1691"/>
              <a:gd name="T39" fmla="*/ 253369 h 1610"/>
              <a:gd name="T40" fmla="*/ 255645 w 1691"/>
              <a:gd name="T41" fmla="*/ 254089 h 1610"/>
              <a:gd name="T42" fmla="*/ 304186 w 1691"/>
              <a:gd name="T43" fmla="*/ 107610 h 1610"/>
              <a:gd name="T44" fmla="*/ 351288 w 1691"/>
              <a:gd name="T45" fmla="*/ 254808 h 1610"/>
              <a:gd name="T46" fmla="*/ 505898 w 1691"/>
              <a:gd name="T47" fmla="*/ 254808 h 1610"/>
              <a:gd name="T48" fmla="*/ 380772 w 1691"/>
              <a:gd name="T49" fmla="*/ 346223 h 1610"/>
              <a:gd name="T50" fmla="*/ 427154 w 1691"/>
              <a:gd name="T51" fmla="*/ 491982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ffectLst/>
        </p:spPr>
        <p:txBody>
          <a:bodyPr wrap="none" anchor="ctr"/>
          <a:lstStyle/>
          <a:p>
            <a:endParaRPr lang="en-US" dirty="0"/>
          </a:p>
        </p:txBody>
      </p:sp>
      <p:sp>
        <p:nvSpPr>
          <p:cNvPr id="57" name="Content Placeholder 55">
            <a:extLst>
              <a:ext uri="{FF2B5EF4-FFF2-40B4-BE49-F238E27FC236}">
                <a16:creationId xmlns:a16="http://schemas.microsoft.com/office/drawing/2014/main" id="{64C1CF39-BA5C-7048-B20C-D043C94F1917}"/>
              </a:ext>
            </a:extLst>
          </p:cNvPr>
          <p:cNvSpPr>
            <a:spLocks noGrp="1"/>
          </p:cNvSpPr>
          <p:nvPr>
            <p:ph sz="quarter" idx="16"/>
          </p:nvPr>
        </p:nvSpPr>
        <p:spPr>
          <a:xfrm>
            <a:off x="2714288" y="4708515"/>
            <a:ext cx="2225675" cy="1831975"/>
          </a:xfrm>
          <a:prstGeom prst="rect">
            <a:avLst/>
          </a:prstGeo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
        <p:nvSpPr>
          <p:cNvPr id="51" name="Content Placeholder 49">
            <a:extLst>
              <a:ext uri="{FF2B5EF4-FFF2-40B4-BE49-F238E27FC236}">
                <a16:creationId xmlns:a16="http://schemas.microsoft.com/office/drawing/2014/main" id="{793DF339-0284-D243-A968-953CD06F740A}"/>
              </a:ext>
            </a:extLst>
          </p:cNvPr>
          <p:cNvSpPr>
            <a:spLocks noGrp="1"/>
          </p:cNvSpPr>
          <p:nvPr>
            <p:ph sz="quarter" idx="11"/>
          </p:nvPr>
        </p:nvSpPr>
        <p:spPr>
          <a:xfrm>
            <a:off x="2723809" y="4170961"/>
            <a:ext cx="2193474" cy="500062"/>
          </a:xfrm>
          <a:prstGeom prst="rect">
            <a:avLst/>
          </a:prstGeom>
        </p:spPr>
        <p:txBody>
          <a:bodyPr>
            <a:noAutofit/>
          </a:bodyPr>
          <a:lstStyle>
            <a:lvl1pPr marL="0" indent="0" algn="ctr">
              <a:buNone/>
              <a:defRPr sz="2400" b="1">
                <a:solidFill>
                  <a:schemeClr val="tx1"/>
                </a:solidFill>
                <a:latin typeface="+mj-lt"/>
              </a:defRPr>
            </a:lvl1pPr>
            <a:lvl2pPr marL="457200" indent="0" algn="ctr">
              <a:buNone/>
              <a:defRPr>
                <a:solidFill>
                  <a:schemeClr val="accent6"/>
                </a:solidFill>
              </a:defRPr>
            </a:lvl2pPr>
            <a:lvl3pPr marL="914400" indent="0" algn="ctr">
              <a:buNone/>
              <a:defRPr>
                <a:solidFill>
                  <a:schemeClr val="accent6"/>
                </a:solidFill>
              </a:defRPr>
            </a:lvl3pPr>
            <a:lvl4pPr marL="1371600" indent="0" algn="ctr">
              <a:buNone/>
              <a:defRPr>
                <a:solidFill>
                  <a:schemeClr val="accent6"/>
                </a:solidFill>
              </a:defRPr>
            </a:lvl4pPr>
            <a:lvl5pPr marL="1828800" indent="0" algn="ctr">
              <a:buNone/>
              <a:defRPr>
                <a:solidFill>
                  <a:schemeClr val="accent6"/>
                </a:solidFill>
              </a:defRPr>
            </a:lvl5pPr>
          </a:lstStyle>
          <a:p>
            <a:pPr lvl="0"/>
            <a:r>
              <a:rPr lang="en-US"/>
              <a:t>Edit Master text styles</a:t>
            </a:r>
          </a:p>
        </p:txBody>
      </p:sp>
      <p:sp>
        <p:nvSpPr>
          <p:cNvPr id="41" name="Freeform 18">
            <a:extLst>
              <a:ext uri="{FF2B5EF4-FFF2-40B4-BE49-F238E27FC236}">
                <a16:creationId xmlns:a16="http://schemas.microsoft.com/office/drawing/2014/main" id="{0647A463-04A5-3F43-B372-B75AAA73B05D}"/>
              </a:ext>
            </a:extLst>
          </p:cNvPr>
          <p:cNvSpPr>
            <a:spLocks noChangeArrowheads="1"/>
          </p:cNvSpPr>
          <p:nvPr userDrawn="1"/>
        </p:nvSpPr>
        <p:spPr bwMode="auto">
          <a:xfrm>
            <a:off x="1349148" y="5503064"/>
            <a:ext cx="526261" cy="526261"/>
          </a:xfrm>
          <a:custGeom>
            <a:avLst/>
            <a:gdLst>
              <a:gd name="T0" fmla="*/ 147458 w 821"/>
              <a:gd name="T1" fmla="*/ 0 h 819"/>
              <a:gd name="T2" fmla="*/ 0 w 821"/>
              <a:gd name="T3" fmla="*/ 147097 h 819"/>
              <a:gd name="T4" fmla="*/ 147458 w 821"/>
              <a:gd name="T5" fmla="*/ 294914 h 819"/>
              <a:gd name="T6" fmla="*/ 294915 w 821"/>
              <a:gd name="T7" fmla="*/ 147097 h 819"/>
              <a:gd name="T8" fmla="*/ 147458 w 821"/>
              <a:gd name="T9" fmla="*/ 0 h 819"/>
              <a:gd name="T10" fmla="*/ 147458 w 821"/>
              <a:gd name="T11" fmla="*/ 249848 h 819"/>
              <a:gd name="T12" fmla="*/ 44957 w 821"/>
              <a:gd name="T13" fmla="*/ 147097 h 819"/>
              <a:gd name="T14" fmla="*/ 147458 w 821"/>
              <a:gd name="T15" fmla="*/ 45066 h 819"/>
              <a:gd name="T16" fmla="*/ 249959 w 821"/>
              <a:gd name="T17" fmla="*/ 147097 h 819"/>
              <a:gd name="T18" fmla="*/ 147458 w 821"/>
              <a:gd name="T19" fmla="*/ 249848 h 8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1" h="819">
                <a:moveTo>
                  <a:pt x="410" y="0"/>
                </a:moveTo>
                <a:cubicBezTo>
                  <a:pt x="185" y="0"/>
                  <a:pt x="0" y="183"/>
                  <a:pt x="0" y="408"/>
                </a:cubicBezTo>
                <a:cubicBezTo>
                  <a:pt x="0" y="634"/>
                  <a:pt x="185" y="818"/>
                  <a:pt x="410" y="818"/>
                </a:cubicBezTo>
                <a:cubicBezTo>
                  <a:pt x="635" y="818"/>
                  <a:pt x="820" y="634"/>
                  <a:pt x="820" y="408"/>
                </a:cubicBezTo>
                <a:cubicBezTo>
                  <a:pt x="820" y="183"/>
                  <a:pt x="635" y="0"/>
                  <a:pt x="410" y="0"/>
                </a:cubicBezTo>
                <a:close/>
                <a:moveTo>
                  <a:pt x="410" y="693"/>
                </a:moveTo>
                <a:cubicBezTo>
                  <a:pt x="252" y="693"/>
                  <a:pt x="125" y="566"/>
                  <a:pt x="125" y="408"/>
                </a:cubicBezTo>
                <a:cubicBezTo>
                  <a:pt x="125" y="251"/>
                  <a:pt x="252" y="125"/>
                  <a:pt x="410" y="125"/>
                </a:cubicBezTo>
                <a:cubicBezTo>
                  <a:pt x="568" y="125"/>
                  <a:pt x="695" y="251"/>
                  <a:pt x="695" y="408"/>
                </a:cubicBezTo>
                <a:cubicBezTo>
                  <a:pt x="695" y="564"/>
                  <a:pt x="566" y="693"/>
                  <a:pt x="410" y="693"/>
                </a:cubicBezTo>
                <a:close/>
              </a:path>
            </a:pathLst>
          </a:custGeom>
          <a:solidFill>
            <a:schemeClr val="bg1"/>
          </a:solidFill>
          <a:ln>
            <a:noFill/>
          </a:ln>
          <a:effectLst/>
        </p:spPr>
        <p:txBody>
          <a:bodyPr wrap="none" anchor="ctr"/>
          <a:lstStyle/>
          <a:p>
            <a:endParaRPr lang="en-US" dirty="0"/>
          </a:p>
        </p:txBody>
      </p:sp>
      <p:sp>
        <p:nvSpPr>
          <p:cNvPr id="40" name="Freeform 17" title="Icon of gears">
            <a:extLst>
              <a:ext uri="{FF2B5EF4-FFF2-40B4-BE49-F238E27FC236}">
                <a16:creationId xmlns:a16="http://schemas.microsoft.com/office/drawing/2014/main" id="{1BAD2BB4-D665-CD4C-A276-822C111AFFE7}"/>
              </a:ext>
            </a:extLst>
          </p:cNvPr>
          <p:cNvSpPr>
            <a:spLocks noChangeArrowheads="1"/>
          </p:cNvSpPr>
          <p:nvPr userDrawn="1"/>
        </p:nvSpPr>
        <p:spPr bwMode="auto">
          <a:xfrm>
            <a:off x="1103537" y="5266812"/>
            <a:ext cx="998765" cy="998763"/>
          </a:xfrm>
          <a:custGeom>
            <a:avLst/>
            <a:gdLst>
              <a:gd name="T0" fmla="*/ 560028 w 1557"/>
              <a:gd name="T1" fmla="*/ 254100 h 1557"/>
              <a:gd name="T2" fmla="*/ 507121 w 1557"/>
              <a:gd name="T3" fmla="*/ 214149 h 1557"/>
              <a:gd name="T4" fmla="*/ 529075 w 1557"/>
              <a:gd name="T5" fmla="*/ 149005 h 1557"/>
              <a:gd name="T6" fmla="*/ 464291 w 1557"/>
              <a:gd name="T7" fmla="*/ 132089 h 1557"/>
              <a:gd name="T8" fmla="*/ 459972 w 1557"/>
              <a:gd name="T9" fmla="*/ 64065 h 1557"/>
              <a:gd name="T10" fmla="*/ 394107 w 1557"/>
              <a:gd name="T11" fmla="*/ 73063 h 1557"/>
              <a:gd name="T12" fmla="*/ 363154 w 1557"/>
              <a:gd name="T13" fmla="*/ 11157 h 1557"/>
              <a:gd name="T14" fmla="*/ 305928 w 1557"/>
              <a:gd name="T15" fmla="*/ 44989 h 1557"/>
              <a:gd name="T16" fmla="*/ 254100 w 1557"/>
              <a:gd name="T17" fmla="*/ 0 h 1557"/>
              <a:gd name="T18" fmla="*/ 214509 w 1557"/>
              <a:gd name="T19" fmla="*/ 52907 h 1557"/>
              <a:gd name="T20" fmla="*/ 148645 w 1557"/>
              <a:gd name="T21" fmla="*/ 30953 h 1557"/>
              <a:gd name="T22" fmla="*/ 131729 w 1557"/>
              <a:gd name="T23" fmla="*/ 95737 h 1557"/>
              <a:gd name="T24" fmla="*/ 64065 w 1557"/>
              <a:gd name="T25" fmla="*/ 100416 h 1557"/>
              <a:gd name="T26" fmla="*/ 72703 w 1557"/>
              <a:gd name="T27" fmla="*/ 165921 h 1557"/>
              <a:gd name="T28" fmla="*/ 10797 w 1557"/>
              <a:gd name="T29" fmla="*/ 196873 h 1557"/>
              <a:gd name="T30" fmla="*/ 44989 w 1557"/>
              <a:gd name="T31" fmla="*/ 254100 h 1557"/>
              <a:gd name="T32" fmla="*/ 0 w 1557"/>
              <a:gd name="T33" fmla="*/ 305567 h 1557"/>
              <a:gd name="T34" fmla="*/ 52908 w 1557"/>
              <a:gd name="T35" fmla="*/ 345518 h 1557"/>
              <a:gd name="T36" fmla="*/ 30953 w 1557"/>
              <a:gd name="T37" fmla="*/ 411022 h 1557"/>
              <a:gd name="T38" fmla="*/ 95737 w 1557"/>
              <a:gd name="T39" fmla="*/ 427938 h 1557"/>
              <a:gd name="T40" fmla="*/ 100056 w 1557"/>
              <a:gd name="T41" fmla="*/ 495602 h 1557"/>
              <a:gd name="T42" fmla="*/ 165561 w 1557"/>
              <a:gd name="T43" fmla="*/ 486964 h 1557"/>
              <a:gd name="T44" fmla="*/ 196514 w 1557"/>
              <a:gd name="T45" fmla="*/ 548870 h 1557"/>
              <a:gd name="T46" fmla="*/ 254100 w 1557"/>
              <a:gd name="T47" fmla="*/ 515038 h 1557"/>
              <a:gd name="T48" fmla="*/ 305928 w 1557"/>
              <a:gd name="T49" fmla="*/ 560027 h 1557"/>
              <a:gd name="T50" fmla="*/ 345519 w 1557"/>
              <a:gd name="T51" fmla="*/ 506760 h 1557"/>
              <a:gd name="T52" fmla="*/ 411023 w 1557"/>
              <a:gd name="T53" fmla="*/ 529074 h 1557"/>
              <a:gd name="T54" fmla="*/ 428299 w 1557"/>
              <a:gd name="T55" fmla="*/ 463930 h 1557"/>
              <a:gd name="T56" fmla="*/ 495963 w 1557"/>
              <a:gd name="T57" fmla="*/ 459611 h 1557"/>
              <a:gd name="T58" fmla="*/ 486965 w 1557"/>
              <a:gd name="T59" fmla="*/ 394106 h 1557"/>
              <a:gd name="T60" fmla="*/ 549231 w 1557"/>
              <a:gd name="T61" fmla="*/ 363154 h 1557"/>
              <a:gd name="T62" fmla="*/ 515039 w 1557"/>
              <a:gd name="T63" fmla="*/ 305567 h 1557"/>
              <a:gd name="T64" fmla="*/ 280734 w 1557"/>
              <a:gd name="T65" fmla="*/ 473648 h 1557"/>
              <a:gd name="T66" fmla="*/ 280734 w 1557"/>
              <a:gd name="T67" fmla="*/ 86379 h 1557"/>
              <a:gd name="T68" fmla="*/ 280734 w 1557"/>
              <a:gd name="T69" fmla="*/ 473648 h 15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7" h="1557">
                <a:moveTo>
                  <a:pt x="1556" y="849"/>
                </a:moveTo>
                <a:lnTo>
                  <a:pt x="1556" y="706"/>
                </a:lnTo>
                <a:lnTo>
                  <a:pt x="1431" y="706"/>
                </a:lnTo>
                <a:cubicBezTo>
                  <a:pt x="1427" y="667"/>
                  <a:pt x="1419" y="630"/>
                  <a:pt x="1409" y="595"/>
                </a:cubicBezTo>
                <a:lnTo>
                  <a:pt x="1526" y="547"/>
                </a:lnTo>
                <a:lnTo>
                  <a:pt x="1470" y="414"/>
                </a:lnTo>
                <a:lnTo>
                  <a:pt x="1353" y="461"/>
                </a:lnTo>
                <a:cubicBezTo>
                  <a:pt x="1335" y="428"/>
                  <a:pt x="1315" y="395"/>
                  <a:pt x="1290" y="367"/>
                </a:cubicBezTo>
                <a:lnTo>
                  <a:pt x="1378" y="279"/>
                </a:lnTo>
                <a:lnTo>
                  <a:pt x="1278" y="178"/>
                </a:lnTo>
                <a:lnTo>
                  <a:pt x="1190" y="266"/>
                </a:lnTo>
                <a:cubicBezTo>
                  <a:pt x="1161" y="242"/>
                  <a:pt x="1128" y="221"/>
                  <a:pt x="1095" y="203"/>
                </a:cubicBezTo>
                <a:lnTo>
                  <a:pt x="1142" y="86"/>
                </a:lnTo>
                <a:lnTo>
                  <a:pt x="1009" y="31"/>
                </a:lnTo>
                <a:lnTo>
                  <a:pt x="960" y="147"/>
                </a:lnTo>
                <a:cubicBezTo>
                  <a:pt x="923" y="137"/>
                  <a:pt x="886" y="129"/>
                  <a:pt x="850" y="125"/>
                </a:cubicBezTo>
                <a:lnTo>
                  <a:pt x="850" y="0"/>
                </a:lnTo>
                <a:lnTo>
                  <a:pt x="706" y="0"/>
                </a:lnTo>
                <a:lnTo>
                  <a:pt x="706" y="125"/>
                </a:lnTo>
                <a:cubicBezTo>
                  <a:pt x="667" y="129"/>
                  <a:pt x="630" y="137"/>
                  <a:pt x="596" y="147"/>
                </a:cubicBezTo>
                <a:lnTo>
                  <a:pt x="546" y="31"/>
                </a:lnTo>
                <a:lnTo>
                  <a:pt x="413" y="86"/>
                </a:lnTo>
                <a:lnTo>
                  <a:pt x="460" y="203"/>
                </a:lnTo>
                <a:cubicBezTo>
                  <a:pt x="428" y="221"/>
                  <a:pt x="395" y="242"/>
                  <a:pt x="366" y="266"/>
                </a:cubicBezTo>
                <a:lnTo>
                  <a:pt x="278" y="178"/>
                </a:lnTo>
                <a:lnTo>
                  <a:pt x="178" y="279"/>
                </a:lnTo>
                <a:lnTo>
                  <a:pt x="266" y="367"/>
                </a:lnTo>
                <a:cubicBezTo>
                  <a:pt x="241" y="395"/>
                  <a:pt x="221" y="428"/>
                  <a:pt x="202" y="461"/>
                </a:cubicBezTo>
                <a:lnTo>
                  <a:pt x="86" y="414"/>
                </a:lnTo>
                <a:lnTo>
                  <a:pt x="30" y="547"/>
                </a:lnTo>
                <a:lnTo>
                  <a:pt x="147" y="595"/>
                </a:lnTo>
                <a:cubicBezTo>
                  <a:pt x="137" y="632"/>
                  <a:pt x="129" y="669"/>
                  <a:pt x="125" y="706"/>
                </a:cubicBezTo>
                <a:lnTo>
                  <a:pt x="0" y="706"/>
                </a:lnTo>
                <a:lnTo>
                  <a:pt x="0" y="849"/>
                </a:lnTo>
                <a:lnTo>
                  <a:pt x="125" y="849"/>
                </a:lnTo>
                <a:cubicBezTo>
                  <a:pt x="129" y="888"/>
                  <a:pt x="137" y="925"/>
                  <a:pt x="147" y="960"/>
                </a:cubicBezTo>
                <a:lnTo>
                  <a:pt x="30" y="1009"/>
                </a:lnTo>
                <a:lnTo>
                  <a:pt x="86" y="1142"/>
                </a:lnTo>
                <a:lnTo>
                  <a:pt x="202" y="1095"/>
                </a:lnTo>
                <a:cubicBezTo>
                  <a:pt x="221" y="1127"/>
                  <a:pt x="241" y="1160"/>
                  <a:pt x="266" y="1189"/>
                </a:cubicBezTo>
                <a:lnTo>
                  <a:pt x="178" y="1277"/>
                </a:lnTo>
                <a:lnTo>
                  <a:pt x="278" y="1377"/>
                </a:lnTo>
                <a:lnTo>
                  <a:pt x="366" y="1289"/>
                </a:lnTo>
                <a:cubicBezTo>
                  <a:pt x="395" y="1314"/>
                  <a:pt x="428" y="1334"/>
                  <a:pt x="460" y="1353"/>
                </a:cubicBezTo>
                <a:lnTo>
                  <a:pt x="413" y="1470"/>
                </a:lnTo>
                <a:lnTo>
                  <a:pt x="546" y="1525"/>
                </a:lnTo>
                <a:lnTo>
                  <a:pt x="596" y="1408"/>
                </a:lnTo>
                <a:cubicBezTo>
                  <a:pt x="632" y="1418"/>
                  <a:pt x="669" y="1426"/>
                  <a:pt x="706" y="1431"/>
                </a:cubicBezTo>
                <a:lnTo>
                  <a:pt x="706" y="1556"/>
                </a:lnTo>
                <a:lnTo>
                  <a:pt x="850" y="1556"/>
                </a:lnTo>
                <a:lnTo>
                  <a:pt x="850" y="1431"/>
                </a:lnTo>
                <a:cubicBezTo>
                  <a:pt x="889" y="1426"/>
                  <a:pt x="925" y="1418"/>
                  <a:pt x="960" y="1408"/>
                </a:cubicBezTo>
                <a:lnTo>
                  <a:pt x="1009" y="1525"/>
                </a:lnTo>
                <a:lnTo>
                  <a:pt x="1142" y="1470"/>
                </a:lnTo>
                <a:lnTo>
                  <a:pt x="1095" y="1353"/>
                </a:lnTo>
                <a:cubicBezTo>
                  <a:pt x="1128" y="1334"/>
                  <a:pt x="1161" y="1314"/>
                  <a:pt x="1190" y="1289"/>
                </a:cubicBezTo>
                <a:lnTo>
                  <a:pt x="1278" y="1377"/>
                </a:lnTo>
                <a:lnTo>
                  <a:pt x="1378" y="1277"/>
                </a:lnTo>
                <a:lnTo>
                  <a:pt x="1290" y="1189"/>
                </a:lnTo>
                <a:cubicBezTo>
                  <a:pt x="1315" y="1160"/>
                  <a:pt x="1335" y="1127"/>
                  <a:pt x="1353" y="1095"/>
                </a:cubicBezTo>
                <a:lnTo>
                  <a:pt x="1470" y="1142"/>
                </a:lnTo>
                <a:lnTo>
                  <a:pt x="1526" y="1009"/>
                </a:lnTo>
                <a:lnTo>
                  <a:pt x="1409" y="960"/>
                </a:lnTo>
                <a:cubicBezTo>
                  <a:pt x="1419" y="923"/>
                  <a:pt x="1427" y="886"/>
                  <a:pt x="1431" y="849"/>
                </a:cubicBezTo>
                <a:lnTo>
                  <a:pt x="1556" y="849"/>
                </a:lnTo>
                <a:close/>
                <a:moveTo>
                  <a:pt x="780" y="1316"/>
                </a:moveTo>
                <a:cubicBezTo>
                  <a:pt x="483" y="1316"/>
                  <a:pt x="241" y="1074"/>
                  <a:pt x="241" y="777"/>
                </a:cubicBezTo>
                <a:cubicBezTo>
                  <a:pt x="241" y="481"/>
                  <a:pt x="483" y="240"/>
                  <a:pt x="780" y="240"/>
                </a:cubicBezTo>
                <a:cubicBezTo>
                  <a:pt x="1077" y="240"/>
                  <a:pt x="1319" y="481"/>
                  <a:pt x="1319" y="777"/>
                </a:cubicBezTo>
                <a:cubicBezTo>
                  <a:pt x="1319" y="1074"/>
                  <a:pt x="1077" y="1316"/>
                  <a:pt x="780" y="1316"/>
                </a:cubicBezTo>
                <a:close/>
              </a:path>
            </a:pathLst>
          </a:custGeom>
          <a:solidFill>
            <a:schemeClr val="bg1"/>
          </a:solidFill>
          <a:ln>
            <a:noFill/>
          </a:ln>
          <a:effectLst/>
        </p:spPr>
        <p:txBody>
          <a:bodyPr wrap="none" anchor="ctr"/>
          <a:lstStyle/>
          <a:p>
            <a:endParaRPr lang="en-US" dirty="0"/>
          </a:p>
        </p:txBody>
      </p:sp>
      <p:sp>
        <p:nvSpPr>
          <p:cNvPr id="56" name="Content Placeholder 55">
            <a:extLst>
              <a:ext uri="{FF2B5EF4-FFF2-40B4-BE49-F238E27FC236}">
                <a16:creationId xmlns:a16="http://schemas.microsoft.com/office/drawing/2014/main" id="{10739762-808E-A643-9980-6640E194CC02}"/>
              </a:ext>
            </a:extLst>
          </p:cNvPr>
          <p:cNvSpPr>
            <a:spLocks noGrp="1"/>
          </p:cNvSpPr>
          <p:nvPr>
            <p:ph sz="quarter" idx="15"/>
          </p:nvPr>
        </p:nvSpPr>
        <p:spPr>
          <a:xfrm>
            <a:off x="461805" y="1213745"/>
            <a:ext cx="2225675" cy="1831975"/>
          </a:xfrm>
          <a:prstGeom prst="rect">
            <a:avLst/>
          </a:prstGeo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 Master text styles</a:t>
            </a:r>
          </a:p>
        </p:txBody>
      </p:sp>
      <p:sp>
        <p:nvSpPr>
          <p:cNvPr id="50" name="Content Placeholder 49">
            <a:extLst>
              <a:ext uri="{FF2B5EF4-FFF2-40B4-BE49-F238E27FC236}">
                <a16:creationId xmlns:a16="http://schemas.microsoft.com/office/drawing/2014/main" id="{7518B673-06A7-5442-8C84-0C4137AEF254}"/>
              </a:ext>
            </a:extLst>
          </p:cNvPr>
          <p:cNvSpPr>
            <a:spLocks noGrp="1"/>
          </p:cNvSpPr>
          <p:nvPr>
            <p:ph sz="quarter" idx="10"/>
          </p:nvPr>
        </p:nvSpPr>
        <p:spPr>
          <a:xfrm>
            <a:off x="493726" y="3079942"/>
            <a:ext cx="2193474" cy="500062"/>
          </a:xfrm>
          <a:prstGeom prst="rect">
            <a:avLst/>
          </a:prstGeom>
        </p:spPr>
        <p:txBody>
          <a:bodyPr>
            <a:noAutofit/>
          </a:bodyPr>
          <a:lstStyle>
            <a:lvl1pPr marL="0" indent="0" algn="ctr">
              <a:buNone/>
              <a:defRPr sz="2400" b="1">
                <a:solidFill>
                  <a:schemeClr val="tx1"/>
                </a:solidFill>
                <a:latin typeface="+mj-lt"/>
              </a:defRPr>
            </a:lvl1pPr>
            <a:lvl2pPr marL="457200" indent="0" algn="ctr">
              <a:buNone/>
              <a:defRPr>
                <a:solidFill>
                  <a:schemeClr val="accent6"/>
                </a:solidFill>
              </a:defRPr>
            </a:lvl2pPr>
            <a:lvl3pPr marL="914400" indent="0" algn="ctr">
              <a:buNone/>
              <a:defRPr>
                <a:solidFill>
                  <a:schemeClr val="accent6"/>
                </a:solidFill>
              </a:defRPr>
            </a:lvl3pPr>
            <a:lvl4pPr marL="1371600" indent="0" algn="ctr">
              <a:buNone/>
              <a:defRPr>
                <a:solidFill>
                  <a:schemeClr val="accent6"/>
                </a:solidFill>
              </a:defRPr>
            </a:lvl4pPr>
            <a:lvl5pPr marL="1828800" indent="0" algn="ctr">
              <a:buNone/>
              <a:defRPr>
                <a:solidFill>
                  <a:schemeClr val="accent6"/>
                </a:solidFill>
              </a:defRPr>
            </a:lvl5pPr>
          </a:lstStyle>
          <a:p>
            <a:pPr lvl="0"/>
            <a:r>
              <a:rPr lang="en-US"/>
              <a:t>Edit Master text styles</a:t>
            </a:r>
          </a:p>
        </p:txBody>
      </p:sp>
      <p:sp>
        <p:nvSpPr>
          <p:cNvPr id="9" name="Title 8">
            <a:extLst>
              <a:ext uri="{FF2B5EF4-FFF2-40B4-BE49-F238E27FC236}">
                <a16:creationId xmlns:a16="http://schemas.microsoft.com/office/drawing/2014/main" id="{DAC52417-594B-7D46-8593-5D84D1F08848}"/>
              </a:ext>
            </a:extLst>
          </p:cNvPr>
          <p:cNvSpPr>
            <a:spLocks noGrp="1"/>
          </p:cNvSpPr>
          <p:nvPr>
            <p:ph type="title"/>
          </p:nvPr>
        </p:nvSpPr>
        <p:spPr>
          <a:xfrm>
            <a:off x="838200" y="236537"/>
            <a:ext cx="10515600" cy="735013"/>
          </a:xfrm>
          <a:prstGeom prst="rect">
            <a:avLst/>
          </a:prstGeom>
          <a:solidFill>
            <a:srgbClr val="DEDEDE"/>
          </a:solidFill>
        </p:spPr>
        <p:txBody>
          <a:bodyPr>
            <a:normAutofit/>
          </a:bodyPr>
          <a:lstStyle>
            <a:lvl1pPr algn="ctr">
              <a:defRPr sz="32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274667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AE985-5EF0-4804-937C-94554CF7F3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EE2D2-126F-4212-B99D-95288E8FFE5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95C74-A88D-4378-BCC5-0665FA9E17E3}"/>
              </a:ext>
            </a:extLst>
          </p:cNvPr>
          <p:cNvSpPr>
            <a:spLocks noGrp="1"/>
          </p:cNvSpPr>
          <p:nvPr>
            <p:ph type="dt" sz="half" idx="10"/>
          </p:nvPr>
        </p:nvSpPr>
        <p:spPr/>
        <p:txBody>
          <a:bodyPr/>
          <a:lstStyle/>
          <a:p>
            <a:fld id="{639AC771-E43F-4716-BDCC-1E6BC5B54B5C}" type="datetime1">
              <a:rPr lang="en-US" smtClean="0"/>
              <a:t>3/27/2024</a:t>
            </a:fld>
            <a:endParaRPr lang="en-US" dirty="0"/>
          </a:p>
        </p:txBody>
      </p:sp>
      <p:sp>
        <p:nvSpPr>
          <p:cNvPr id="5" name="Footer Placeholder 4">
            <a:extLst>
              <a:ext uri="{FF2B5EF4-FFF2-40B4-BE49-F238E27FC236}">
                <a16:creationId xmlns:a16="http://schemas.microsoft.com/office/drawing/2014/main" id="{E429F7F0-57A6-452B-8A56-1F113FB6D5DA}"/>
              </a:ext>
            </a:extLst>
          </p:cNvPr>
          <p:cNvSpPr>
            <a:spLocks noGrp="1"/>
          </p:cNvSpPr>
          <p:nvPr>
            <p:ph type="ftr" sz="quarter" idx="11"/>
          </p:nvPr>
        </p:nvSpPr>
        <p:spPr/>
        <p:txBody>
          <a:bodyPr/>
          <a:lstStyle/>
          <a:p>
            <a:r>
              <a:rPr lang="en-US"/>
              <a:t>EVS-Final 03/21/2024</a:t>
            </a:r>
            <a:endParaRPr lang="en-US" dirty="0"/>
          </a:p>
        </p:txBody>
      </p:sp>
      <p:sp>
        <p:nvSpPr>
          <p:cNvPr id="6" name="Slide Number Placeholder 5">
            <a:extLst>
              <a:ext uri="{FF2B5EF4-FFF2-40B4-BE49-F238E27FC236}">
                <a16:creationId xmlns:a16="http://schemas.microsoft.com/office/drawing/2014/main" id="{EEBD8F89-AB9B-4DD3-AB5E-FBE1CBBE2F0D}"/>
              </a:ext>
            </a:extLst>
          </p:cNvPr>
          <p:cNvSpPr>
            <a:spLocks noGrp="1"/>
          </p:cNvSpPr>
          <p:nvPr>
            <p:ph type="sldNum" sz="quarter" idx="12"/>
          </p:nvPr>
        </p:nvSpPr>
        <p:spPr/>
        <p:txBody>
          <a:bodyPr/>
          <a:lstStyle/>
          <a:p>
            <a:fld id="{714552FE-5A82-4D95-AB2A-2C2790CC94E2}" type="slidenum">
              <a:rPr lang="en-US" smtClean="0"/>
              <a:t>‹#›</a:t>
            </a:fld>
            <a:endParaRPr lang="en-US" dirty="0"/>
          </a:p>
        </p:txBody>
      </p:sp>
    </p:spTree>
    <p:extLst>
      <p:ext uri="{BB962C8B-B14F-4D97-AF65-F5344CB8AC3E}">
        <p14:creationId xmlns:p14="http://schemas.microsoft.com/office/powerpoint/2010/main" val="4034652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7F9A-1E3D-487C-B7F6-971CCFEC86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4D5499-87D5-4307-9996-100868AD37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2B89193-30D8-4A2D-B89B-0B79520B9514}"/>
              </a:ext>
            </a:extLst>
          </p:cNvPr>
          <p:cNvSpPr>
            <a:spLocks noGrp="1"/>
          </p:cNvSpPr>
          <p:nvPr>
            <p:ph type="dt" sz="half" idx="10"/>
          </p:nvPr>
        </p:nvSpPr>
        <p:spPr/>
        <p:txBody>
          <a:bodyPr/>
          <a:lstStyle/>
          <a:p>
            <a:fld id="{05092C2C-EDB2-489E-B865-1E502905039D}" type="datetime1">
              <a:rPr lang="en-US" smtClean="0"/>
              <a:t>3/27/2024</a:t>
            </a:fld>
            <a:endParaRPr lang="en-US" dirty="0"/>
          </a:p>
        </p:txBody>
      </p:sp>
      <p:sp>
        <p:nvSpPr>
          <p:cNvPr id="5" name="Footer Placeholder 4">
            <a:extLst>
              <a:ext uri="{FF2B5EF4-FFF2-40B4-BE49-F238E27FC236}">
                <a16:creationId xmlns:a16="http://schemas.microsoft.com/office/drawing/2014/main" id="{CD88B1C9-38BE-4A67-8971-F9EC88C35D72}"/>
              </a:ext>
            </a:extLst>
          </p:cNvPr>
          <p:cNvSpPr>
            <a:spLocks noGrp="1"/>
          </p:cNvSpPr>
          <p:nvPr>
            <p:ph type="ftr" sz="quarter" idx="11"/>
          </p:nvPr>
        </p:nvSpPr>
        <p:spPr/>
        <p:txBody>
          <a:bodyPr/>
          <a:lstStyle/>
          <a:p>
            <a:r>
              <a:rPr lang="en-US"/>
              <a:t>EVS-Final 03/21/2024</a:t>
            </a:r>
            <a:endParaRPr lang="en-US" dirty="0"/>
          </a:p>
        </p:txBody>
      </p:sp>
      <p:sp>
        <p:nvSpPr>
          <p:cNvPr id="6" name="Slide Number Placeholder 5">
            <a:extLst>
              <a:ext uri="{FF2B5EF4-FFF2-40B4-BE49-F238E27FC236}">
                <a16:creationId xmlns:a16="http://schemas.microsoft.com/office/drawing/2014/main" id="{124DC4E3-58E3-41C5-80E3-90074359E051}"/>
              </a:ext>
            </a:extLst>
          </p:cNvPr>
          <p:cNvSpPr>
            <a:spLocks noGrp="1"/>
          </p:cNvSpPr>
          <p:nvPr>
            <p:ph type="sldNum" sz="quarter" idx="12"/>
          </p:nvPr>
        </p:nvSpPr>
        <p:spPr/>
        <p:txBody>
          <a:bodyPr/>
          <a:lstStyle/>
          <a:p>
            <a:fld id="{714552FE-5A82-4D95-AB2A-2C2790CC94E2}" type="slidenum">
              <a:rPr lang="en-US" smtClean="0"/>
              <a:t>‹#›</a:t>
            </a:fld>
            <a:endParaRPr lang="en-US" dirty="0"/>
          </a:p>
        </p:txBody>
      </p:sp>
    </p:spTree>
    <p:extLst>
      <p:ext uri="{BB962C8B-B14F-4D97-AF65-F5344CB8AC3E}">
        <p14:creationId xmlns:p14="http://schemas.microsoft.com/office/powerpoint/2010/main" val="813844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C6E2-A851-438D-AC45-CA04B8CBCC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8C86BF-C8CD-431B-B4E0-C83C7D72A8F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C8577E-CAED-4AEF-A939-DEBB9B4587D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2E1B0-DD03-4025-A1D9-C73801E4E1A8}"/>
              </a:ext>
            </a:extLst>
          </p:cNvPr>
          <p:cNvSpPr>
            <a:spLocks noGrp="1"/>
          </p:cNvSpPr>
          <p:nvPr>
            <p:ph type="dt" sz="half" idx="10"/>
          </p:nvPr>
        </p:nvSpPr>
        <p:spPr/>
        <p:txBody>
          <a:bodyPr/>
          <a:lstStyle/>
          <a:p>
            <a:fld id="{B5DFA7C3-D3DC-4FD5-98C1-FD0E4885697E}" type="datetime1">
              <a:rPr lang="en-US" smtClean="0"/>
              <a:t>3/27/2024</a:t>
            </a:fld>
            <a:endParaRPr lang="en-US" dirty="0"/>
          </a:p>
        </p:txBody>
      </p:sp>
      <p:sp>
        <p:nvSpPr>
          <p:cNvPr id="6" name="Footer Placeholder 5">
            <a:extLst>
              <a:ext uri="{FF2B5EF4-FFF2-40B4-BE49-F238E27FC236}">
                <a16:creationId xmlns:a16="http://schemas.microsoft.com/office/drawing/2014/main" id="{A7E0FDFC-0F82-4F8A-A7E5-27F43BE23EDC}"/>
              </a:ext>
            </a:extLst>
          </p:cNvPr>
          <p:cNvSpPr>
            <a:spLocks noGrp="1"/>
          </p:cNvSpPr>
          <p:nvPr>
            <p:ph type="ftr" sz="quarter" idx="11"/>
          </p:nvPr>
        </p:nvSpPr>
        <p:spPr/>
        <p:txBody>
          <a:bodyPr/>
          <a:lstStyle/>
          <a:p>
            <a:r>
              <a:rPr lang="en-US"/>
              <a:t>EVS-Final 03/21/2024</a:t>
            </a:r>
            <a:endParaRPr lang="en-US" dirty="0"/>
          </a:p>
        </p:txBody>
      </p:sp>
      <p:sp>
        <p:nvSpPr>
          <p:cNvPr id="7" name="Slide Number Placeholder 6">
            <a:extLst>
              <a:ext uri="{FF2B5EF4-FFF2-40B4-BE49-F238E27FC236}">
                <a16:creationId xmlns:a16="http://schemas.microsoft.com/office/drawing/2014/main" id="{D9D14EE4-B391-4DF8-B921-CC88298ECAF6}"/>
              </a:ext>
            </a:extLst>
          </p:cNvPr>
          <p:cNvSpPr>
            <a:spLocks noGrp="1"/>
          </p:cNvSpPr>
          <p:nvPr>
            <p:ph type="sldNum" sz="quarter" idx="12"/>
          </p:nvPr>
        </p:nvSpPr>
        <p:spPr/>
        <p:txBody>
          <a:bodyPr/>
          <a:lstStyle/>
          <a:p>
            <a:fld id="{714552FE-5A82-4D95-AB2A-2C2790CC94E2}" type="slidenum">
              <a:rPr lang="en-US" smtClean="0"/>
              <a:t>‹#›</a:t>
            </a:fld>
            <a:endParaRPr lang="en-US" dirty="0"/>
          </a:p>
        </p:txBody>
      </p:sp>
    </p:spTree>
    <p:extLst>
      <p:ext uri="{BB962C8B-B14F-4D97-AF65-F5344CB8AC3E}">
        <p14:creationId xmlns:p14="http://schemas.microsoft.com/office/powerpoint/2010/main" val="361262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9B4E-E9C4-4391-9EB5-7D8CE83A40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37DDAD-6A26-4F34-AF60-891CF4D260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CD4672-21B8-48AB-B4AE-E0D3A91DE67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1F6677-3C09-4C06-ADEA-60A80F267F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3E8972-A80D-4D24-B674-2B140BE26A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D62EA7-9487-4C20-9E33-B4B088C3150E}"/>
              </a:ext>
            </a:extLst>
          </p:cNvPr>
          <p:cNvSpPr>
            <a:spLocks noGrp="1"/>
          </p:cNvSpPr>
          <p:nvPr>
            <p:ph type="dt" sz="half" idx="10"/>
          </p:nvPr>
        </p:nvSpPr>
        <p:spPr/>
        <p:txBody>
          <a:bodyPr/>
          <a:lstStyle/>
          <a:p>
            <a:fld id="{26CFAAEB-72A9-4C94-818E-142474127CB8}" type="datetime1">
              <a:rPr lang="en-US" smtClean="0"/>
              <a:t>3/27/2024</a:t>
            </a:fld>
            <a:endParaRPr lang="en-US" dirty="0"/>
          </a:p>
        </p:txBody>
      </p:sp>
      <p:sp>
        <p:nvSpPr>
          <p:cNvPr id="8" name="Footer Placeholder 7">
            <a:extLst>
              <a:ext uri="{FF2B5EF4-FFF2-40B4-BE49-F238E27FC236}">
                <a16:creationId xmlns:a16="http://schemas.microsoft.com/office/drawing/2014/main" id="{3758A85F-60B7-4EEE-A892-6C73FEA203E8}"/>
              </a:ext>
            </a:extLst>
          </p:cNvPr>
          <p:cNvSpPr>
            <a:spLocks noGrp="1"/>
          </p:cNvSpPr>
          <p:nvPr>
            <p:ph type="ftr" sz="quarter" idx="11"/>
          </p:nvPr>
        </p:nvSpPr>
        <p:spPr/>
        <p:txBody>
          <a:bodyPr/>
          <a:lstStyle/>
          <a:p>
            <a:r>
              <a:rPr lang="en-US"/>
              <a:t>EVS-Final 03/21/2024</a:t>
            </a:r>
            <a:endParaRPr lang="en-US" dirty="0"/>
          </a:p>
        </p:txBody>
      </p:sp>
      <p:sp>
        <p:nvSpPr>
          <p:cNvPr id="9" name="Slide Number Placeholder 8">
            <a:extLst>
              <a:ext uri="{FF2B5EF4-FFF2-40B4-BE49-F238E27FC236}">
                <a16:creationId xmlns:a16="http://schemas.microsoft.com/office/drawing/2014/main" id="{A0F8C639-29D8-4B26-9C51-33E268E91A97}"/>
              </a:ext>
            </a:extLst>
          </p:cNvPr>
          <p:cNvSpPr>
            <a:spLocks noGrp="1"/>
          </p:cNvSpPr>
          <p:nvPr>
            <p:ph type="sldNum" sz="quarter" idx="12"/>
          </p:nvPr>
        </p:nvSpPr>
        <p:spPr/>
        <p:txBody>
          <a:bodyPr/>
          <a:lstStyle/>
          <a:p>
            <a:fld id="{714552FE-5A82-4D95-AB2A-2C2790CC94E2}" type="slidenum">
              <a:rPr lang="en-US" smtClean="0"/>
              <a:t>‹#›</a:t>
            </a:fld>
            <a:endParaRPr lang="en-US" dirty="0"/>
          </a:p>
        </p:txBody>
      </p:sp>
    </p:spTree>
    <p:extLst>
      <p:ext uri="{BB962C8B-B14F-4D97-AF65-F5344CB8AC3E}">
        <p14:creationId xmlns:p14="http://schemas.microsoft.com/office/powerpoint/2010/main" val="309320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86EF-E807-40BB-9F90-9A96E812CE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64EDFF-5B14-45CA-93FF-7442500B4C7D}"/>
              </a:ext>
            </a:extLst>
          </p:cNvPr>
          <p:cNvSpPr>
            <a:spLocks noGrp="1"/>
          </p:cNvSpPr>
          <p:nvPr>
            <p:ph type="dt" sz="half" idx="10"/>
          </p:nvPr>
        </p:nvSpPr>
        <p:spPr/>
        <p:txBody>
          <a:bodyPr/>
          <a:lstStyle/>
          <a:p>
            <a:fld id="{BD42017D-275B-498C-88EB-798F7B68E259}" type="datetime1">
              <a:rPr lang="en-US" smtClean="0"/>
              <a:t>3/27/2024</a:t>
            </a:fld>
            <a:endParaRPr lang="en-US" dirty="0"/>
          </a:p>
        </p:txBody>
      </p:sp>
      <p:sp>
        <p:nvSpPr>
          <p:cNvPr id="4" name="Footer Placeholder 3">
            <a:extLst>
              <a:ext uri="{FF2B5EF4-FFF2-40B4-BE49-F238E27FC236}">
                <a16:creationId xmlns:a16="http://schemas.microsoft.com/office/drawing/2014/main" id="{1E2656AC-2C28-45D8-B47C-2F0232B198D8}"/>
              </a:ext>
            </a:extLst>
          </p:cNvPr>
          <p:cNvSpPr>
            <a:spLocks noGrp="1"/>
          </p:cNvSpPr>
          <p:nvPr>
            <p:ph type="ftr" sz="quarter" idx="11"/>
          </p:nvPr>
        </p:nvSpPr>
        <p:spPr/>
        <p:txBody>
          <a:bodyPr/>
          <a:lstStyle/>
          <a:p>
            <a:r>
              <a:rPr lang="en-US"/>
              <a:t>EVS-Final 03/21/2024</a:t>
            </a:r>
            <a:endParaRPr lang="en-US" dirty="0"/>
          </a:p>
        </p:txBody>
      </p:sp>
      <p:sp>
        <p:nvSpPr>
          <p:cNvPr id="5" name="Slide Number Placeholder 4">
            <a:extLst>
              <a:ext uri="{FF2B5EF4-FFF2-40B4-BE49-F238E27FC236}">
                <a16:creationId xmlns:a16="http://schemas.microsoft.com/office/drawing/2014/main" id="{CECAF43F-D3CA-4E0A-BB7B-B410B9AEEA9B}"/>
              </a:ext>
            </a:extLst>
          </p:cNvPr>
          <p:cNvSpPr>
            <a:spLocks noGrp="1"/>
          </p:cNvSpPr>
          <p:nvPr>
            <p:ph type="sldNum" sz="quarter" idx="12"/>
          </p:nvPr>
        </p:nvSpPr>
        <p:spPr/>
        <p:txBody>
          <a:bodyPr/>
          <a:lstStyle/>
          <a:p>
            <a:fld id="{714552FE-5A82-4D95-AB2A-2C2790CC94E2}" type="slidenum">
              <a:rPr lang="en-US" smtClean="0"/>
              <a:t>‹#›</a:t>
            </a:fld>
            <a:endParaRPr lang="en-US" dirty="0"/>
          </a:p>
        </p:txBody>
      </p:sp>
    </p:spTree>
    <p:extLst>
      <p:ext uri="{BB962C8B-B14F-4D97-AF65-F5344CB8AC3E}">
        <p14:creationId xmlns:p14="http://schemas.microsoft.com/office/powerpoint/2010/main" val="3039148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DBA5B-E588-4B40-93E0-48E43F9831BD}"/>
              </a:ext>
            </a:extLst>
          </p:cNvPr>
          <p:cNvSpPr>
            <a:spLocks noGrp="1"/>
          </p:cNvSpPr>
          <p:nvPr>
            <p:ph type="dt" sz="half" idx="10"/>
          </p:nvPr>
        </p:nvSpPr>
        <p:spPr/>
        <p:txBody>
          <a:bodyPr/>
          <a:lstStyle/>
          <a:p>
            <a:fld id="{B68E844D-37A5-4F1A-AEBE-01D6699283D0}" type="datetime1">
              <a:rPr lang="en-US" smtClean="0"/>
              <a:t>3/27/2024</a:t>
            </a:fld>
            <a:endParaRPr lang="en-US" dirty="0"/>
          </a:p>
        </p:txBody>
      </p:sp>
      <p:sp>
        <p:nvSpPr>
          <p:cNvPr id="3" name="Footer Placeholder 2">
            <a:extLst>
              <a:ext uri="{FF2B5EF4-FFF2-40B4-BE49-F238E27FC236}">
                <a16:creationId xmlns:a16="http://schemas.microsoft.com/office/drawing/2014/main" id="{E5932B9D-245F-4963-9168-B590552E2BF3}"/>
              </a:ext>
            </a:extLst>
          </p:cNvPr>
          <p:cNvSpPr>
            <a:spLocks noGrp="1"/>
          </p:cNvSpPr>
          <p:nvPr>
            <p:ph type="ftr" sz="quarter" idx="11"/>
          </p:nvPr>
        </p:nvSpPr>
        <p:spPr/>
        <p:txBody>
          <a:bodyPr/>
          <a:lstStyle/>
          <a:p>
            <a:r>
              <a:rPr lang="en-US"/>
              <a:t>EVS-Final 03/21/2024</a:t>
            </a:r>
            <a:endParaRPr lang="en-US" dirty="0"/>
          </a:p>
        </p:txBody>
      </p:sp>
      <p:sp>
        <p:nvSpPr>
          <p:cNvPr id="4" name="Slide Number Placeholder 3">
            <a:extLst>
              <a:ext uri="{FF2B5EF4-FFF2-40B4-BE49-F238E27FC236}">
                <a16:creationId xmlns:a16="http://schemas.microsoft.com/office/drawing/2014/main" id="{C690334F-FE67-4BAF-B601-0C2E53E97584}"/>
              </a:ext>
            </a:extLst>
          </p:cNvPr>
          <p:cNvSpPr>
            <a:spLocks noGrp="1"/>
          </p:cNvSpPr>
          <p:nvPr>
            <p:ph type="sldNum" sz="quarter" idx="12"/>
          </p:nvPr>
        </p:nvSpPr>
        <p:spPr/>
        <p:txBody>
          <a:bodyPr/>
          <a:lstStyle/>
          <a:p>
            <a:fld id="{714552FE-5A82-4D95-AB2A-2C2790CC94E2}" type="slidenum">
              <a:rPr lang="en-US" smtClean="0"/>
              <a:t>‹#›</a:t>
            </a:fld>
            <a:endParaRPr lang="en-US" dirty="0"/>
          </a:p>
        </p:txBody>
      </p:sp>
    </p:spTree>
    <p:extLst>
      <p:ext uri="{BB962C8B-B14F-4D97-AF65-F5344CB8AC3E}">
        <p14:creationId xmlns:p14="http://schemas.microsoft.com/office/powerpoint/2010/main" val="4241540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1418-B335-43D3-AD05-351FAD8F5D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89C919-598E-4198-8899-621CEEC530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494285-C2CE-4445-9E83-119FCB65D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1425E7-17EB-4B47-B82B-42F9ACF91A9A}"/>
              </a:ext>
            </a:extLst>
          </p:cNvPr>
          <p:cNvSpPr>
            <a:spLocks noGrp="1"/>
          </p:cNvSpPr>
          <p:nvPr>
            <p:ph type="dt" sz="half" idx="10"/>
          </p:nvPr>
        </p:nvSpPr>
        <p:spPr/>
        <p:txBody>
          <a:bodyPr/>
          <a:lstStyle/>
          <a:p>
            <a:fld id="{288F3633-DBEB-4630-870E-68B11D353044}" type="datetime1">
              <a:rPr lang="en-US" smtClean="0"/>
              <a:t>3/27/2024</a:t>
            </a:fld>
            <a:endParaRPr lang="en-US" dirty="0"/>
          </a:p>
        </p:txBody>
      </p:sp>
      <p:sp>
        <p:nvSpPr>
          <p:cNvPr id="6" name="Footer Placeholder 5">
            <a:extLst>
              <a:ext uri="{FF2B5EF4-FFF2-40B4-BE49-F238E27FC236}">
                <a16:creationId xmlns:a16="http://schemas.microsoft.com/office/drawing/2014/main" id="{9BFCD79A-DA8C-4344-86E4-C22719143A26}"/>
              </a:ext>
            </a:extLst>
          </p:cNvPr>
          <p:cNvSpPr>
            <a:spLocks noGrp="1"/>
          </p:cNvSpPr>
          <p:nvPr>
            <p:ph type="ftr" sz="quarter" idx="11"/>
          </p:nvPr>
        </p:nvSpPr>
        <p:spPr/>
        <p:txBody>
          <a:bodyPr/>
          <a:lstStyle/>
          <a:p>
            <a:r>
              <a:rPr lang="en-US"/>
              <a:t>EVS-Final 03/21/2024</a:t>
            </a:r>
            <a:endParaRPr lang="en-US" dirty="0"/>
          </a:p>
        </p:txBody>
      </p:sp>
      <p:sp>
        <p:nvSpPr>
          <p:cNvPr id="7" name="Slide Number Placeholder 6">
            <a:extLst>
              <a:ext uri="{FF2B5EF4-FFF2-40B4-BE49-F238E27FC236}">
                <a16:creationId xmlns:a16="http://schemas.microsoft.com/office/drawing/2014/main" id="{5DD48878-2B12-438E-A8E2-6C4D6B3B8C26}"/>
              </a:ext>
            </a:extLst>
          </p:cNvPr>
          <p:cNvSpPr>
            <a:spLocks noGrp="1"/>
          </p:cNvSpPr>
          <p:nvPr>
            <p:ph type="sldNum" sz="quarter" idx="12"/>
          </p:nvPr>
        </p:nvSpPr>
        <p:spPr/>
        <p:txBody>
          <a:bodyPr/>
          <a:lstStyle/>
          <a:p>
            <a:fld id="{714552FE-5A82-4D95-AB2A-2C2790CC94E2}" type="slidenum">
              <a:rPr lang="en-US" smtClean="0"/>
              <a:t>‹#›</a:t>
            </a:fld>
            <a:endParaRPr lang="en-US" dirty="0"/>
          </a:p>
        </p:txBody>
      </p:sp>
    </p:spTree>
    <p:extLst>
      <p:ext uri="{BB962C8B-B14F-4D97-AF65-F5344CB8AC3E}">
        <p14:creationId xmlns:p14="http://schemas.microsoft.com/office/powerpoint/2010/main" val="4246755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8718-B39F-4FF5-91AF-0BB8812B0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2FCB5F-DC64-451E-9EFF-6EFF6E6EF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FA93B8D-E14A-498C-A13C-2065CF110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2B7463A-B4B1-4EA7-97F9-DEACD1775EC0}"/>
              </a:ext>
            </a:extLst>
          </p:cNvPr>
          <p:cNvSpPr>
            <a:spLocks noGrp="1"/>
          </p:cNvSpPr>
          <p:nvPr>
            <p:ph type="dt" sz="half" idx="10"/>
          </p:nvPr>
        </p:nvSpPr>
        <p:spPr/>
        <p:txBody>
          <a:bodyPr/>
          <a:lstStyle/>
          <a:p>
            <a:fld id="{41D18CEA-A939-4405-87CA-F47910099BAE}" type="datetime1">
              <a:rPr lang="en-US" smtClean="0"/>
              <a:t>3/27/2024</a:t>
            </a:fld>
            <a:endParaRPr lang="en-US" dirty="0"/>
          </a:p>
        </p:txBody>
      </p:sp>
      <p:sp>
        <p:nvSpPr>
          <p:cNvPr id="6" name="Footer Placeholder 5">
            <a:extLst>
              <a:ext uri="{FF2B5EF4-FFF2-40B4-BE49-F238E27FC236}">
                <a16:creationId xmlns:a16="http://schemas.microsoft.com/office/drawing/2014/main" id="{FDCAFC5A-0D9F-4052-9A6B-C25F265CC149}"/>
              </a:ext>
            </a:extLst>
          </p:cNvPr>
          <p:cNvSpPr>
            <a:spLocks noGrp="1"/>
          </p:cNvSpPr>
          <p:nvPr>
            <p:ph type="ftr" sz="quarter" idx="11"/>
          </p:nvPr>
        </p:nvSpPr>
        <p:spPr/>
        <p:txBody>
          <a:bodyPr/>
          <a:lstStyle/>
          <a:p>
            <a:r>
              <a:rPr lang="en-US"/>
              <a:t>EVS-Final 03/21/2024</a:t>
            </a:r>
            <a:endParaRPr lang="en-US" dirty="0"/>
          </a:p>
        </p:txBody>
      </p:sp>
      <p:sp>
        <p:nvSpPr>
          <p:cNvPr id="7" name="Slide Number Placeholder 6">
            <a:extLst>
              <a:ext uri="{FF2B5EF4-FFF2-40B4-BE49-F238E27FC236}">
                <a16:creationId xmlns:a16="http://schemas.microsoft.com/office/drawing/2014/main" id="{D1188BBA-89FF-40C1-A5A3-C5D456FABA7D}"/>
              </a:ext>
            </a:extLst>
          </p:cNvPr>
          <p:cNvSpPr>
            <a:spLocks noGrp="1"/>
          </p:cNvSpPr>
          <p:nvPr>
            <p:ph type="sldNum" sz="quarter" idx="12"/>
          </p:nvPr>
        </p:nvSpPr>
        <p:spPr/>
        <p:txBody>
          <a:bodyPr/>
          <a:lstStyle/>
          <a:p>
            <a:fld id="{714552FE-5A82-4D95-AB2A-2C2790CC94E2}" type="slidenum">
              <a:rPr lang="en-US" smtClean="0"/>
              <a:t>‹#›</a:t>
            </a:fld>
            <a:endParaRPr lang="en-US" dirty="0"/>
          </a:p>
        </p:txBody>
      </p:sp>
    </p:spTree>
    <p:extLst>
      <p:ext uri="{BB962C8B-B14F-4D97-AF65-F5344CB8AC3E}">
        <p14:creationId xmlns:p14="http://schemas.microsoft.com/office/powerpoint/2010/main" val="3066780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B3CA5D-C787-4FD8-852E-4DFD182537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41C638-1EC1-460F-8113-DF99BE4D7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CC2A1-6F59-4CA0-9268-0D80425F4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3E5D9-5CE0-4843-A297-8EC69C9C774A}" type="datetime1">
              <a:rPr lang="en-US" smtClean="0"/>
              <a:t>3/27/2024</a:t>
            </a:fld>
            <a:endParaRPr lang="en-US" dirty="0"/>
          </a:p>
        </p:txBody>
      </p:sp>
      <p:sp>
        <p:nvSpPr>
          <p:cNvPr id="5" name="Footer Placeholder 4">
            <a:extLst>
              <a:ext uri="{FF2B5EF4-FFF2-40B4-BE49-F238E27FC236}">
                <a16:creationId xmlns:a16="http://schemas.microsoft.com/office/drawing/2014/main" id="{777A241E-28A9-4A53-A974-5505798DC0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EVS-Final 03/21/2024</a:t>
            </a:r>
            <a:endParaRPr lang="en-US" dirty="0"/>
          </a:p>
        </p:txBody>
      </p:sp>
      <p:sp>
        <p:nvSpPr>
          <p:cNvPr id="6" name="Slide Number Placeholder 5">
            <a:extLst>
              <a:ext uri="{FF2B5EF4-FFF2-40B4-BE49-F238E27FC236}">
                <a16:creationId xmlns:a16="http://schemas.microsoft.com/office/drawing/2014/main" id="{42A40231-8F0A-42B5-8B9E-8229912AD0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4552FE-5A82-4D95-AB2A-2C2790CC94E2}" type="slidenum">
              <a:rPr lang="en-US" smtClean="0"/>
              <a:t>‹#›</a:t>
            </a:fld>
            <a:endParaRPr lang="en-US" dirty="0"/>
          </a:p>
        </p:txBody>
      </p:sp>
    </p:spTree>
    <p:extLst>
      <p:ext uri="{BB962C8B-B14F-4D97-AF65-F5344CB8AC3E}">
        <p14:creationId xmlns:p14="http://schemas.microsoft.com/office/powerpoint/2010/main" val="1134449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E1E5-282A-40C6-8049-E230D62C4433}"/>
              </a:ext>
            </a:extLst>
          </p:cNvPr>
          <p:cNvSpPr>
            <a:spLocks noGrp="1"/>
          </p:cNvSpPr>
          <p:nvPr>
            <p:ph type="ctrTitle"/>
          </p:nvPr>
        </p:nvSpPr>
        <p:spPr>
          <a:xfrm>
            <a:off x="237506" y="332509"/>
            <a:ext cx="11720945" cy="2389063"/>
          </a:xfrm>
        </p:spPr>
        <p:txBody>
          <a:bodyPr>
            <a:normAutofit/>
          </a:bodyPr>
          <a:lstStyle/>
          <a:p>
            <a:r>
              <a:rPr lang="en-US" sz="5400" dirty="0">
                <a:solidFill>
                  <a:srgbClr val="0D0D0D"/>
                </a:solidFill>
                <a:latin typeface="Söhne"/>
              </a:rPr>
              <a:t>Report to HACA Board of Commissioners: </a:t>
            </a:r>
            <a:br>
              <a:rPr lang="en-US" dirty="0">
                <a:solidFill>
                  <a:srgbClr val="0D0D0D"/>
                </a:solidFill>
                <a:latin typeface="Söhne"/>
              </a:rPr>
            </a:br>
            <a:r>
              <a:rPr lang="en-US" sz="4000" dirty="0">
                <a:solidFill>
                  <a:srgbClr val="0D0D0D"/>
                </a:solidFill>
                <a:latin typeface="Söhne"/>
              </a:rPr>
              <a:t>Organizational Changes and Training Impact</a:t>
            </a:r>
            <a:endParaRPr lang="en-US" sz="4000" dirty="0"/>
          </a:p>
        </p:txBody>
      </p:sp>
      <p:sp>
        <p:nvSpPr>
          <p:cNvPr id="3" name="Subtitle 2">
            <a:extLst>
              <a:ext uri="{FF2B5EF4-FFF2-40B4-BE49-F238E27FC236}">
                <a16:creationId xmlns:a16="http://schemas.microsoft.com/office/drawing/2014/main" id="{BDFDF65F-77EA-4B47-B23D-1D3A839D8A34}"/>
              </a:ext>
            </a:extLst>
          </p:cNvPr>
          <p:cNvSpPr>
            <a:spLocks noGrp="1"/>
          </p:cNvSpPr>
          <p:nvPr>
            <p:ph type="subTitle" idx="1"/>
          </p:nvPr>
        </p:nvSpPr>
        <p:spPr>
          <a:xfrm>
            <a:off x="3467100" y="3429001"/>
            <a:ext cx="5257800" cy="3096490"/>
          </a:xfrm>
        </p:spPr>
        <p:txBody>
          <a:bodyPr>
            <a:normAutofit/>
          </a:bodyPr>
          <a:lstStyle/>
          <a:p>
            <a:r>
              <a:rPr lang="en-US" dirty="0"/>
              <a:t>By Monique Pierre, CEO</a:t>
            </a:r>
          </a:p>
          <a:p>
            <a:r>
              <a:rPr lang="en-US" sz="1700" dirty="0"/>
              <a:t>(Through)</a:t>
            </a:r>
            <a:r>
              <a:rPr lang="en-US" dirty="0"/>
              <a:t> </a:t>
            </a:r>
          </a:p>
          <a:p>
            <a:r>
              <a:rPr lang="en-US" dirty="0"/>
              <a:t>Elaine V. Scott</a:t>
            </a:r>
          </a:p>
          <a:p>
            <a:r>
              <a:rPr lang="en-US" sz="1400" dirty="0"/>
              <a:t>Internal Audit and Compliance Specialist</a:t>
            </a:r>
          </a:p>
          <a:p>
            <a:r>
              <a:rPr lang="en-US" sz="1600" dirty="0"/>
              <a:t>March 27, 2024</a:t>
            </a:r>
          </a:p>
        </p:txBody>
      </p:sp>
      <p:pic>
        <p:nvPicPr>
          <p:cNvPr id="4" name="Picture 3" descr="C:\Users\dnash\AppData\Local\Microsoft\Windows\Temporary Internet Files\Content.Outlook\27NNKZ8A\AHW_'75-years-of-service'_logo_small-02.jpg">
            <a:extLst>
              <a:ext uri="{FF2B5EF4-FFF2-40B4-BE49-F238E27FC236}">
                <a16:creationId xmlns:a16="http://schemas.microsoft.com/office/drawing/2014/main" id="{DD763B0F-8051-4681-AF95-A7215C8D6EA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67913" y="5150836"/>
            <a:ext cx="1548652" cy="1374655"/>
          </a:xfrm>
          <a:prstGeom prst="rect">
            <a:avLst/>
          </a:prstGeom>
          <a:noFill/>
          <a:ln>
            <a:noFill/>
          </a:ln>
        </p:spPr>
      </p:pic>
      <p:sp>
        <p:nvSpPr>
          <p:cNvPr id="5" name="Footer Placeholder 4">
            <a:extLst>
              <a:ext uri="{FF2B5EF4-FFF2-40B4-BE49-F238E27FC236}">
                <a16:creationId xmlns:a16="http://schemas.microsoft.com/office/drawing/2014/main" id="{F23C1170-EC63-4C6E-9A3A-B23DA699642E}"/>
              </a:ext>
            </a:extLst>
          </p:cNvPr>
          <p:cNvSpPr>
            <a:spLocks noGrp="1"/>
          </p:cNvSpPr>
          <p:nvPr>
            <p:ph type="ftr" sz="quarter" idx="11"/>
          </p:nvPr>
        </p:nvSpPr>
        <p:spPr/>
        <p:txBody>
          <a:bodyPr/>
          <a:lstStyle/>
          <a:p>
            <a:r>
              <a:rPr lang="en-US"/>
              <a:t>EVS-Final 03/21/2024</a:t>
            </a:r>
            <a:endParaRPr lang="en-US" dirty="0"/>
          </a:p>
        </p:txBody>
      </p:sp>
      <p:sp>
        <p:nvSpPr>
          <p:cNvPr id="6" name="Slide Number Placeholder 5">
            <a:extLst>
              <a:ext uri="{FF2B5EF4-FFF2-40B4-BE49-F238E27FC236}">
                <a16:creationId xmlns:a16="http://schemas.microsoft.com/office/drawing/2014/main" id="{DFC5BBFE-476F-4D72-B66B-B5650D058BB6}"/>
              </a:ext>
            </a:extLst>
          </p:cNvPr>
          <p:cNvSpPr>
            <a:spLocks noGrp="1"/>
          </p:cNvSpPr>
          <p:nvPr>
            <p:ph type="sldNum" sz="quarter" idx="12"/>
          </p:nvPr>
        </p:nvSpPr>
        <p:spPr/>
        <p:txBody>
          <a:bodyPr/>
          <a:lstStyle/>
          <a:p>
            <a:fld id="{714552FE-5A82-4D95-AB2A-2C2790CC94E2}" type="slidenum">
              <a:rPr lang="en-US" smtClean="0"/>
              <a:t>1</a:t>
            </a:fld>
            <a:endParaRPr lang="en-US" dirty="0"/>
          </a:p>
        </p:txBody>
      </p:sp>
    </p:spTree>
    <p:extLst>
      <p:ext uri="{BB962C8B-B14F-4D97-AF65-F5344CB8AC3E}">
        <p14:creationId xmlns:p14="http://schemas.microsoft.com/office/powerpoint/2010/main" val="1347051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D1372-2D15-4583-922A-6ED8792AC8BA}"/>
              </a:ext>
            </a:extLst>
          </p:cNvPr>
          <p:cNvSpPr>
            <a:spLocks noGrp="1"/>
          </p:cNvSpPr>
          <p:nvPr>
            <p:ph type="title"/>
          </p:nvPr>
        </p:nvSpPr>
        <p:spPr>
          <a:xfrm>
            <a:off x="838200" y="365126"/>
            <a:ext cx="10515600" cy="846158"/>
          </a:xfrm>
          <a:solidFill>
            <a:schemeClr val="accent4">
              <a:lumMod val="75000"/>
            </a:schemeClr>
          </a:solidFill>
        </p:spPr>
        <p:txBody>
          <a:bodyPr/>
          <a:lstStyle/>
          <a:p>
            <a:r>
              <a:rPr lang="en-US" dirty="0"/>
              <a:t>Introduction</a:t>
            </a:r>
          </a:p>
        </p:txBody>
      </p:sp>
      <p:sp>
        <p:nvSpPr>
          <p:cNvPr id="3" name="Content Placeholder 2">
            <a:extLst>
              <a:ext uri="{FF2B5EF4-FFF2-40B4-BE49-F238E27FC236}">
                <a16:creationId xmlns:a16="http://schemas.microsoft.com/office/drawing/2014/main" id="{D4A4A01C-E9C0-4688-80B6-C73A8D6D7774}"/>
              </a:ext>
            </a:extLst>
          </p:cNvPr>
          <p:cNvSpPr>
            <a:spLocks noGrp="1"/>
          </p:cNvSpPr>
          <p:nvPr>
            <p:ph idx="1"/>
          </p:nvPr>
        </p:nvSpPr>
        <p:spPr/>
        <p:txBody>
          <a:bodyPr/>
          <a:lstStyle/>
          <a:p>
            <a:pPr marL="0" marR="0" indent="0">
              <a:lnSpc>
                <a:spcPct val="105000"/>
              </a:lnSpc>
              <a:spcBef>
                <a:spcPts val="0"/>
              </a:spcBef>
              <a:spcAft>
                <a:spcPts val="600"/>
              </a:spcAft>
              <a:buNone/>
            </a:pPr>
            <a:r>
              <a:rPr lang="en-US" b="1" dirty="0">
                <a:latin typeface="Arial" panose="020B0604020202020204" pitchFamily="34" charset="0"/>
                <a:ea typeface="Calibri" panose="020F0502020204030204" pitchFamily="34" charset="0"/>
                <a:cs typeface="Times New Roman" panose="02020603050405020304" pitchFamily="18" charset="0"/>
              </a:rPr>
              <a:t>Purpose of Training Sessions:</a:t>
            </a:r>
            <a:r>
              <a:rPr lang="en-US" dirty="0">
                <a:latin typeface="Arial" panose="020B0604020202020204" pitchFamily="34" charset="0"/>
                <a:ea typeface="Calibri" panose="020F0502020204030204" pitchFamily="34" charset="0"/>
                <a:cs typeface="Times New Roman" panose="02020603050405020304" pitchFamily="18" charset="0"/>
              </a:rPr>
              <a:t> </a:t>
            </a:r>
          </a:p>
          <a:p>
            <a:pPr marL="0" marR="0" indent="0">
              <a:lnSpc>
                <a:spcPct val="105000"/>
              </a:lnSpc>
              <a:spcBef>
                <a:spcPts val="0"/>
              </a:spcBef>
              <a:spcAft>
                <a:spcPts val="600"/>
              </a:spcAft>
              <a:buNone/>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0" marR="0" indent="0">
              <a:lnSpc>
                <a:spcPct val="105000"/>
              </a:lnSpc>
              <a:spcBef>
                <a:spcPts val="0"/>
              </a:spcBef>
              <a:spcAft>
                <a:spcPts val="600"/>
              </a:spcAft>
              <a:buNone/>
            </a:pPr>
            <a:r>
              <a:rPr lang="en-US" dirty="0">
                <a:latin typeface="Arial" panose="020B0604020202020204" pitchFamily="34" charset="0"/>
                <a:ea typeface="Calibri" panose="020F0502020204030204" pitchFamily="34" charset="0"/>
                <a:cs typeface="Times New Roman" panose="02020603050405020304" pitchFamily="18" charset="0"/>
              </a:rPr>
              <a:t>The purpose of the training sessions conducted at the Asheville Housing Authority was to equip our HCVP team members with essential skills and knowledge to enhance operational efficiency, foster strategic decision-making, and drive positive change within our organization.</a:t>
            </a:r>
          </a:p>
        </p:txBody>
      </p:sp>
      <p:sp>
        <p:nvSpPr>
          <p:cNvPr id="4" name="Footer Placeholder 3">
            <a:extLst>
              <a:ext uri="{FF2B5EF4-FFF2-40B4-BE49-F238E27FC236}">
                <a16:creationId xmlns:a16="http://schemas.microsoft.com/office/drawing/2014/main" id="{D309D810-B7A0-4772-9E27-B0F764F021E4}"/>
              </a:ext>
            </a:extLst>
          </p:cNvPr>
          <p:cNvSpPr>
            <a:spLocks noGrp="1"/>
          </p:cNvSpPr>
          <p:nvPr>
            <p:ph type="ftr" sz="quarter" idx="11"/>
          </p:nvPr>
        </p:nvSpPr>
        <p:spPr/>
        <p:txBody>
          <a:bodyPr/>
          <a:lstStyle/>
          <a:p>
            <a:r>
              <a:rPr lang="en-US"/>
              <a:t>EVS-Final 03/21/2024</a:t>
            </a:r>
            <a:endParaRPr lang="en-US" dirty="0"/>
          </a:p>
        </p:txBody>
      </p:sp>
      <p:sp>
        <p:nvSpPr>
          <p:cNvPr id="5" name="Slide Number Placeholder 4">
            <a:extLst>
              <a:ext uri="{FF2B5EF4-FFF2-40B4-BE49-F238E27FC236}">
                <a16:creationId xmlns:a16="http://schemas.microsoft.com/office/drawing/2014/main" id="{CAEB9F44-9FB1-47FD-A3D9-2C1F1E5C0A75}"/>
              </a:ext>
            </a:extLst>
          </p:cNvPr>
          <p:cNvSpPr>
            <a:spLocks noGrp="1"/>
          </p:cNvSpPr>
          <p:nvPr>
            <p:ph type="sldNum" sz="quarter" idx="12"/>
          </p:nvPr>
        </p:nvSpPr>
        <p:spPr/>
        <p:txBody>
          <a:bodyPr/>
          <a:lstStyle/>
          <a:p>
            <a:fld id="{714552FE-5A82-4D95-AB2A-2C2790CC94E2}" type="slidenum">
              <a:rPr lang="en-US" smtClean="0"/>
              <a:t>2</a:t>
            </a:fld>
            <a:endParaRPr lang="en-US" dirty="0"/>
          </a:p>
        </p:txBody>
      </p:sp>
    </p:spTree>
    <p:extLst>
      <p:ext uri="{BB962C8B-B14F-4D97-AF65-F5344CB8AC3E}">
        <p14:creationId xmlns:p14="http://schemas.microsoft.com/office/powerpoint/2010/main" val="4075001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DC39-D989-4239-8500-675DA366A664}"/>
              </a:ext>
            </a:extLst>
          </p:cNvPr>
          <p:cNvSpPr>
            <a:spLocks noGrp="1"/>
          </p:cNvSpPr>
          <p:nvPr>
            <p:ph type="title"/>
          </p:nvPr>
        </p:nvSpPr>
        <p:spPr>
          <a:xfrm>
            <a:off x="211183" y="195308"/>
            <a:ext cx="10515600" cy="655591"/>
          </a:xfrm>
          <a:solidFill>
            <a:schemeClr val="accent4">
              <a:lumMod val="75000"/>
            </a:schemeClr>
          </a:solidFill>
        </p:spPr>
        <p:txBody>
          <a:bodyPr>
            <a:normAutofit fontScale="90000"/>
          </a:bodyPr>
          <a:lstStyle/>
          <a:p>
            <a:r>
              <a:rPr lang="en-US" dirty="0"/>
              <a:t>Process Development Training Sessions – Agenda</a:t>
            </a:r>
          </a:p>
        </p:txBody>
      </p:sp>
      <p:sp>
        <p:nvSpPr>
          <p:cNvPr id="3" name="TextBox 2">
            <a:extLst>
              <a:ext uri="{FF2B5EF4-FFF2-40B4-BE49-F238E27FC236}">
                <a16:creationId xmlns:a16="http://schemas.microsoft.com/office/drawing/2014/main" id="{BA5FE70F-F902-4630-AA1A-F9FF0A8BC68F}"/>
              </a:ext>
            </a:extLst>
          </p:cNvPr>
          <p:cNvSpPr txBox="1"/>
          <p:nvPr/>
        </p:nvSpPr>
        <p:spPr>
          <a:xfrm>
            <a:off x="312621" y="1709612"/>
            <a:ext cx="3083335" cy="4893647"/>
          </a:xfrm>
          <a:prstGeom prst="rect">
            <a:avLst/>
          </a:prstGeom>
          <a:noFill/>
          <a:ln w="92075" cap="rnd" cmpd="sng">
            <a:solidFill>
              <a:schemeClr val="tx2">
                <a:alpha val="98000"/>
              </a:schemeClr>
            </a:solidFill>
            <a:round/>
          </a:ln>
          <a:effectLst>
            <a:outerShdw blurRad="76200" dir="13500000" sy="23000" kx="1200000" algn="br" rotWithShape="0">
              <a:schemeClr val="tx2">
                <a:alpha val="20000"/>
              </a:schemeClr>
            </a:outerShdw>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US" sz="1000" b="1" dirty="0">
                <a:latin typeface="Arial" panose="020B0604020202020204" pitchFamily="34" charset="0"/>
                <a:cs typeface="Arial" panose="020B0604020202020204" pitchFamily="34" charset="0"/>
              </a:rPr>
              <a:t>PROCESS PLANNING MEETING 1</a:t>
            </a:r>
            <a:endParaRPr lang="en-US" sz="1000" dirty="0">
              <a:latin typeface="Arial" panose="020B0604020202020204" pitchFamily="34" charset="0"/>
              <a:cs typeface="Arial" panose="020B0604020202020204" pitchFamily="34" charset="0"/>
            </a:endParaRPr>
          </a:p>
          <a:p>
            <a:pPr algn="ctr"/>
            <a:r>
              <a:rPr lang="en-US" sz="1000" b="1" dirty="0">
                <a:latin typeface="Arial" panose="020B0604020202020204" pitchFamily="34" charset="0"/>
                <a:cs typeface="Arial" panose="020B0604020202020204" pitchFamily="34" charset="0"/>
              </a:rPr>
              <a:t>Process Mapping</a:t>
            </a:r>
            <a:endParaRPr lang="en-US" sz="1000" dirty="0">
              <a:latin typeface="Arial" panose="020B0604020202020204" pitchFamily="34" charset="0"/>
              <a:cs typeface="Arial" panose="020B0604020202020204" pitchFamily="34" charset="0"/>
            </a:endParaRPr>
          </a:p>
          <a:p>
            <a:pPr algn="ctr"/>
            <a:r>
              <a:rPr lang="en-US" sz="1000" b="1" dirty="0">
                <a:latin typeface="Arial" panose="020B0604020202020204" pitchFamily="34" charset="0"/>
                <a:cs typeface="Arial" panose="020B0604020202020204" pitchFamily="34" charset="0"/>
              </a:rPr>
              <a:t>January 8, 2023, 8:00 a.m. – 9:30 a.m.</a:t>
            </a:r>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pPr algn="ctr"/>
            <a:endParaRPr lang="en-US" sz="1000" b="1" dirty="0">
              <a:latin typeface="Arial" panose="020B0604020202020204" pitchFamily="34" charset="0"/>
              <a:cs typeface="Arial" panose="020B0604020202020204" pitchFamily="34" charset="0"/>
            </a:endParaRPr>
          </a:p>
          <a:p>
            <a:pPr algn="ctr"/>
            <a:r>
              <a:rPr lang="en-US" sz="1000" b="1" dirty="0">
                <a:latin typeface="Arial" panose="020B0604020202020204" pitchFamily="34" charset="0"/>
                <a:cs typeface="Arial" panose="020B0604020202020204" pitchFamily="34" charset="0"/>
              </a:rPr>
              <a:t>AGENDA</a:t>
            </a:r>
          </a:p>
          <a:p>
            <a:pPr algn="ctr"/>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Introduction (5 mins) (Monique Pierre)</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Explain purpose and objective. </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Go over ground rules.</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Process Overview (10 mins) (Elaine Scott)</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Discuss scope for today (Presentation and Slides)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Provide directions for break-out groups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Divide up staff into groups</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Process Mapping Group Activity (60mins) (All)</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Brainstorm the steps of your process and make a list</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Start mapping the process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Use sticky notes, flipcharts, sharpies to chart it all out</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Group Presentations (15 mins) (All)</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Each group’s designated member will read out loud the steps of their process as mapped</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Adjournment</a:t>
            </a:r>
            <a:endParaRPr lang="en-US" sz="10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2968F79-8CF3-4F34-9D2C-73242CFF72F9}"/>
              </a:ext>
            </a:extLst>
          </p:cNvPr>
          <p:cNvSpPr txBox="1"/>
          <p:nvPr/>
        </p:nvSpPr>
        <p:spPr>
          <a:xfrm>
            <a:off x="8333412" y="993411"/>
            <a:ext cx="3545967" cy="5669280"/>
          </a:xfrm>
          <a:prstGeom prst="rect">
            <a:avLst/>
          </a:prstGeom>
          <a:noFill/>
          <a:ln w="92075" cap="rnd">
            <a:solidFill>
              <a:schemeClr val="accent6">
                <a:alpha val="98000"/>
              </a:schemeClr>
            </a:solidFill>
          </a:ln>
          <a:effectLst>
            <a:outerShdw blurRad="76200" dir="18900000" sy="23000" kx="-1200000" algn="bl" rotWithShape="0">
              <a:schemeClr val="accent6">
                <a:alpha val="20000"/>
              </a:schemeClr>
            </a:outerShdw>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US" sz="1000" b="1" dirty="0">
                <a:latin typeface="Arial" panose="020B0604020202020204" pitchFamily="34" charset="0"/>
                <a:cs typeface="Arial" panose="020B0604020202020204" pitchFamily="34" charset="0"/>
              </a:rPr>
              <a:t>PROCESS PLANNING MEETING 3</a:t>
            </a:r>
            <a:endParaRPr lang="en-US" sz="1000" dirty="0">
              <a:latin typeface="Arial" panose="020B0604020202020204" pitchFamily="34" charset="0"/>
              <a:cs typeface="Arial" panose="020B0604020202020204" pitchFamily="34" charset="0"/>
            </a:endParaRPr>
          </a:p>
          <a:p>
            <a:pPr algn="ctr"/>
            <a:r>
              <a:rPr lang="en-US" sz="1000" b="1" dirty="0">
                <a:latin typeface="Arial" panose="020B0604020202020204" pitchFamily="34" charset="0"/>
                <a:cs typeface="Arial" panose="020B0604020202020204" pitchFamily="34" charset="0"/>
              </a:rPr>
              <a:t>Understanding KPI</a:t>
            </a:r>
            <a:endParaRPr lang="en-US" sz="1000" dirty="0">
              <a:latin typeface="Arial" panose="020B0604020202020204" pitchFamily="34" charset="0"/>
              <a:cs typeface="Arial" panose="020B0604020202020204" pitchFamily="34" charset="0"/>
            </a:endParaRPr>
          </a:p>
          <a:p>
            <a:pPr algn="ctr"/>
            <a:r>
              <a:rPr lang="en-US" sz="1000" b="1" dirty="0">
                <a:latin typeface="Arial" panose="020B0604020202020204" pitchFamily="34" charset="0"/>
                <a:cs typeface="Arial" panose="020B0604020202020204" pitchFamily="34" charset="0"/>
              </a:rPr>
              <a:t>February 15, 2024, 12:00 p.m. – 2:00 p.m.</a:t>
            </a:r>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pPr algn="ctr"/>
            <a:r>
              <a:rPr lang="en-US" sz="1000" b="1" dirty="0">
                <a:latin typeface="Arial" panose="020B0604020202020204" pitchFamily="34" charset="0"/>
                <a:cs typeface="Arial" panose="020B0604020202020204" pitchFamily="34" charset="0"/>
              </a:rPr>
              <a:t>AGENDA</a:t>
            </a:r>
            <a:endParaRPr lang="en-US" sz="1000" dirty="0">
              <a:latin typeface="Arial" panose="020B0604020202020204" pitchFamily="34" charset="0"/>
              <a:cs typeface="Arial" panose="020B0604020202020204" pitchFamily="34" charset="0"/>
            </a:endParaRPr>
          </a:p>
          <a:p>
            <a:r>
              <a:rPr lang="en-US" sz="1000" b="1" dirty="0"/>
              <a:t> </a:t>
            </a:r>
            <a:endParaRPr lang="en-US" sz="1000" dirty="0"/>
          </a:p>
          <a:p>
            <a:r>
              <a:rPr lang="en-US" sz="1000" b="1" dirty="0">
                <a:latin typeface="Arial" panose="020B0604020202020204" pitchFamily="34" charset="0"/>
                <a:cs typeface="Arial" panose="020B0604020202020204" pitchFamily="34" charset="0"/>
              </a:rPr>
              <a:t>Introduction to KPIs (5 mins) (All)</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Explain purpose and objective. </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Go over ground rules.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Pep Talk. (Elaine Scott)</a:t>
            </a:r>
            <a:br>
              <a:rPr lang="en-US" sz="10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Types of KPIs (10 mins) (Elaine Scott)</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Pick one process and do it as a group.</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Understanding types of KPIs.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Discuss scope for today (Presentation and Slides).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Go over scenarios related to housing authorities to perform KPI collectively.</a:t>
            </a:r>
          </a:p>
          <a:p>
            <a:br>
              <a:rPr lang="en-US" sz="1000" b="1" dirty="0">
                <a:latin typeface="Arial" panose="020B0604020202020204" pitchFamily="34" charset="0"/>
                <a:cs typeface="Arial" panose="020B0604020202020204" pitchFamily="34" charset="0"/>
              </a:rPr>
            </a:br>
            <a:r>
              <a:rPr lang="en-US" sz="1000" b="1" dirty="0">
                <a:latin typeface="Arial" panose="020B0604020202020204" pitchFamily="34" charset="0"/>
                <a:cs typeface="Arial" panose="020B0604020202020204" pitchFamily="34" charset="0"/>
              </a:rPr>
              <a:t>Identifying Relevant KPIs (60mins) (All)</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Identify and select KPIs that may carry some relevance </a:t>
            </a:r>
            <a:r>
              <a:rPr lang="en-US" sz="1000" u="sng" dirty="0">
                <a:latin typeface="Arial" panose="020B0604020202020204" pitchFamily="34" charset="0"/>
                <a:cs typeface="Arial" panose="020B0604020202020204" pitchFamily="34" charset="0"/>
              </a:rPr>
              <a:t>Asheville Housing Authority’s goals</a:t>
            </a:r>
            <a:r>
              <a:rPr lang="en-US" sz="1000" dirty="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Understand why KPIs are important.</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Start KPI</a:t>
            </a:r>
          </a:p>
          <a:p>
            <a:br>
              <a:rPr lang="en-US" sz="1000" b="1" dirty="0">
                <a:latin typeface="Arial" panose="020B0604020202020204" pitchFamily="34" charset="0"/>
                <a:cs typeface="Arial" panose="020B0604020202020204" pitchFamily="34" charset="0"/>
              </a:rPr>
            </a:br>
            <a:r>
              <a:rPr lang="en-US" sz="1000" b="1" dirty="0">
                <a:latin typeface="Arial" panose="020B0604020202020204" pitchFamily="34" charset="0"/>
                <a:cs typeface="Arial" panose="020B0604020202020204" pitchFamily="34" charset="0"/>
              </a:rPr>
              <a:t>Implementing KPIs (15 mins) (All)</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Strategies for successful KPIs.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Group discussion: Share experiences and challenges in implementing KPIs.</a:t>
            </a:r>
          </a:p>
          <a:p>
            <a:br>
              <a:rPr lang="en-US" sz="1000" b="1" dirty="0">
                <a:latin typeface="Arial" panose="020B0604020202020204" pitchFamily="34" charset="0"/>
                <a:cs typeface="Arial" panose="020B0604020202020204" pitchFamily="34" charset="0"/>
              </a:rPr>
            </a:br>
            <a:r>
              <a:rPr lang="en-US" sz="1000" b="1" dirty="0">
                <a:latin typeface="Arial" panose="020B0604020202020204" pitchFamily="34" charset="0"/>
                <a:cs typeface="Arial" panose="020B0604020202020204" pitchFamily="34" charset="0"/>
              </a:rPr>
              <a:t>Review and Feedback</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Recap key concepts.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Questions and discussions.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Next Steps</a:t>
            </a:r>
          </a:p>
          <a:p>
            <a:pPr marL="628650" lvl="1"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30 / 60 / 90 day Reviews  </a:t>
            </a:r>
          </a:p>
          <a:p>
            <a:br>
              <a:rPr lang="en-US" sz="1000" b="1" dirty="0">
                <a:latin typeface="Arial" panose="020B0604020202020204" pitchFamily="34" charset="0"/>
                <a:cs typeface="Arial" panose="020B0604020202020204" pitchFamily="34" charset="0"/>
              </a:rPr>
            </a:br>
            <a:r>
              <a:rPr lang="en-US" sz="1000" b="1" dirty="0">
                <a:latin typeface="Arial" panose="020B0604020202020204" pitchFamily="34" charset="0"/>
                <a:cs typeface="Arial" panose="020B0604020202020204" pitchFamily="34" charset="0"/>
              </a:rPr>
              <a:t>Adjournment</a:t>
            </a:r>
            <a:endParaRPr lang="en-US" sz="1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E1CFB34-A4D8-4753-9DB0-E658689E207A}"/>
              </a:ext>
            </a:extLst>
          </p:cNvPr>
          <p:cNvSpPr txBox="1"/>
          <p:nvPr/>
        </p:nvSpPr>
        <p:spPr>
          <a:xfrm>
            <a:off x="4206638" y="1432613"/>
            <a:ext cx="3316091" cy="5170646"/>
          </a:xfrm>
          <a:prstGeom prst="rect">
            <a:avLst/>
          </a:prstGeom>
          <a:noFill/>
          <a:ln w="92075" cap="rnd">
            <a:solidFill>
              <a:schemeClr val="accent2">
                <a:alpha val="98000"/>
              </a:schemeClr>
            </a:solidFill>
          </a:ln>
          <a:effectLst>
            <a:outerShdw blurRad="114300" dist="317500" dir="5400000" sx="90000" sy="-19000" rotWithShape="0">
              <a:schemeClr val="accent2">
                <a:alpha val="39000"/>
              </a:schemeClr>
            </a:outerShdw>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US" sz="1000" b="1" dirty="0">
                <a:latin typeface="Arial" panose="020B0604020202020204" pitchFamily="34" charset="0"/>
                <a:cs typeface="Arial" panose="020B0604020202020204" pitchFamily="34" charset="0"/>
              </a:rPr>
              <a:t>PROCESS PLANNING MEETING 2</a:t>
            </a:r>
            <a:endParaRPr lang="en-US" sz="1000" dirty="0">
              <a:latin typeface="Arial" panose="020B0604020202020204" pitchFamily="34" charset="0"/>
              <a:cs typeface="Arial" panose="020B0604020202020204" pitchFamily="34" charset="0"/>
            </a:endParaRPr>
          </a:p>
          <a:p>
            <a:pPr algn="ctr"/>
            <a:r>
              <a:rPr lang="en-US" sz="1000" b="1" dirty="0">
                <a:latin typeface="Arial" panose="020B0604020202020204" pitchFamily="34" charset="0"/>
                <a:cs typeface="Arial" panose="020B0604020202020204" pitchFamily="34" charset="0"/>
              </a:rPr>
              <a:t>What is a SWOT Analysis?</a:t>
            </a:r>
            <a:endParaRPr lang="en-US" sz="1000" dirty="0">
              <a:latin typeface="Arial" panose="020B0604020202020204" pitchFamily="34" charset="0"/>
              <a:cs typeface="Arial" panose="020B0604020202020204" pitchFamily="34" charset="0"/>
            </a:endParaRPr>
          </a:p>
          <a:p>
            <a:pPr algn="ctr"/>
            <a:r>
              <a:rPr lang="en-US" sz="1000" b="1" dirty="0">
                <a:latin typeface="Arial" panose="020B0604020202020204" pitchFamily="34" charset="0"/>
                <a:cs typeface="Arial" panose="020B0604020202020204" pitchFamily="34" charset="0"/>
              </a:rPr>
              <a:t>January 25, 2024, 8:00 a.m. – 10:00 a.m.</a:t>
            </a:r>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pPr algn="ctr"/>
            <a:r>
              <a:rPr lang="en-US" sz="1000" b="1" dirty="0">
                <a:latin typeface="Arial" panose="020B0604020202020204" pitchFamily="34" charset="0"/>
                <a:cs typeface="Arial" panose="020B0604020202020204" pitchFamily="34" charset="0"/>
              </a:rPr>
              <a:t>AGENDA</a:t>
            </a:r>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Introduction (5 mins) (Monique Pierre)</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Explain purpose and objective. </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Go over ground rules.</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Process Overview (10 mins) (Elaine Scott)</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Discuss scope for today (Presentation and Slides)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Provide directions for break-out groups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Go over scenarios related to housing authorities to perform SWOT analysis collectively.</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Process Mapping Group Activity (60mins) (All)</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Brainstorm the steps of your SWOT Analysis and list strengths, weaknesses, opportunities and threats.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Start SWOT Analysis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Use sticky notes, flipcharts, sharpies to chart it all out</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Group Presentations (15 mins) (All)</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Each group’s designated member will read out loud their SWOT analysis into actionable strategies for the Housing Authorities improvement.</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Q&amp;A Session</a:t>
            </a:r>
            <a:endParaRPr lang="en-US" sz="10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Answer questions and clarify to ensure understanding.</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Adjournment</a:t>
            </a:r>
            <a:endParaRPr lang="en-US" sz="1000"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E9F76607-3BCC-4B98-ACB8-8368E6AA08D2}"/>
              </a:ext>
            </a:extLst>
          </p:cNvPr>
          <p:cNvSpPr>
            <a:spLocks noGrp="1"/>
          </p:cNvSpPr>
          <p:nvPr>
            <p:ph type="ftr" sz="quarter" idx="11"/>
          </p:nvPr>
        </p:nvSpPr>
        <p:spPr/>
        <p:txBody>
          <a:bodyPr/>
          <a:lstStyle/>
          <a:p>
            <a:r>
              <a:rPr lang="en-US"/>
              <a:t>EVS-Final 03/21/2024</a:t>
            </a:r>
            <a:endParaRPr lang="en-US" dirty="0"/>
          </a:p>
        </p:txBody>
      </p:sp>
      <p:sp>
        <p:nvSpPr>
          <p:cNvPr id="7" name="Slide Number Placeholder 6">
            <a:extLst>
              <a:ext uri="{FF2B5EF4-FFF2-40B4-BE49-F238E27FC236}">
                <a16:creationId xmlns:a16="http://schemas.microsoft.com/office/drawing/2014/main" id="{B05CA510-F389-4988-9736-4251ED5F7A10}"/>
              </a:ext>
            </a:extLst>
          </p:cNvPr>
          <p:cNvSpPr>
            <a:spLocks noGrp="1"/>
          </p:cNvSpPr>
          <p:nvPr>
            <p:ph type="sldNum" sz="quarter" idx="12"/>
          </p:nvPr>
        </p:nvSpPr>
        <p:spPr/>
        <p:txBody>
          <a:bodyPr/>
          <a:lstStyle/>
          <a:p>
            <a:fld id="{714552FE-5A82-4D95-AB2A-2C2790CC94E2}" type="slidenum">
              <a:rPr lang="en-US" smtClean="0"/>
              <a:t>3</a:t>
            </a:fld>
            <a:endParaRPr lang="en-US" dirty="0"/>
          </a:p>
        </p:txBody>
      </p:sp>
    </p:spTree>
    <p:extLst>
      <p:ext uri="{BB962C8B-B14F-4D97-AF65-F5344CB8AC3E}">
        <p14:creationId xmlns:p14="http://schemas.microsoft.com/office/powerpoint/2010/main" val="3781951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503EE-4CD2-47EE-AC53-636886E1EE12}"/>
              </a:ext>
            </a:extLst>
          </p:cNvPr>
          <p:cNvSpPr>
            <a:spLocks noGrp="1"/>
          </p:cNvSpPr>
          <p:nvPr>
            <p:ph type="title"/>
          </p:nvPr>
        </p:nvSpPr>
        <p:spPr>
          <a:xfrm>
            <a:off x="838200" y="365124"/>
            <a:ext cx="10515600" cy="795528"/>
          </a:xfrm>
          <a:solidFill>
            <a:schemeClr val="accent1"/>
          </a:solidFill>
        </p:spPr>
        <p:txBody>
          <a:bodyPr/>
          <a:lstStyle/>
          <a:p>
            <a:r>
              <a:rPr lang="en-US" dirty="0"/>
              <a:t>Process Development Training Sessions</a:t>
            </a:r>
          </a:p>
        </p:txBody>
      </p:sp>
      <p:sp>
        <p:nvSpPr>
          <p:cNvPr id="3" name="Content Placeholder 2">
            <a:extLst>
              <a:ext uri="{FF2B5EF4-FFF2-40B4-BE49-F238E27FC236}">
                <a16:creationId xmlns:a16="http://schemas.microsoft.com/office/drawing/2014/main" id="{7B8CD59F-BF43-48CC-9C12-423C3CED8670}"/>
              </a:ext>
            </a:extLst>
          </p:cNvPr>
          <p:cNvSpPr>
            <a:spLocks noGrp="1"/>
          </p:cNvSpPr>
          <p:nvPr>
            <p:ph idx="1"/>
          </p:nvPr>
        </p:nvSpPr>
        <p:spPr>
          <a:xfrm>
            <a:off x="838199" y="1419225"/>
            <a:ext cx="10515600" cy="4351338"/>
          </a:xfrm>
        </p:spPr>
        <p:txBody>
          <a:bodyPr/>
          <a:lstStyle/>
          <a:p>
            <a:pPr marL="0" indent="0">
              <a:buNone/>
            </a:pPr>
            <a:r>
              <a:rPr lang="en-US" dirty="0"/>
              <a:t>Session 1: Process Map</a:t>
            </a:r>
          </a:p>
        </p:txBody>
      </p:sp>
      <p:sp>
        <p:nvSpPr>
          <p:cNvPr id="4" name="Rectangle 3">
            <a:extLst>
              <a:ext uri="{FF2B5EF4-FFF2-40B4-BE49-F238E27FC236}">
                <a16:creationId xmlns:a16="http://schemas.microsoft.com/office/drawing/2014/main" id="{FCEA8F78-97CE-4CE1-9CD7-4CDE75A21B04}"/>
              </a:ext>
            </a:extLst>
          </p:cNvPr>
          <p:cNvSpPr/>
          <p:nvPr/>
        </p:nvSpPr>
        <p:spPr>
          <a:xfrm>
            <a:off x="1761065" y="2063775"/>
            <a:ext cx="8669867" cy="405566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a:spAutoFit/>
          </a:bodyPr>
          <a:lstStyle/>
          <a:p>
            <a:pPr>
              <a:spcBef>
                <a:spcPts val="0"/>
              </a:spcBef>
              <a:spcAft>
                <a:spcPts val="0"/>
              </a:spcAft>
            </a:pPr>
            <a:endParaRPr lang="en-US" dirty="0"/>
          </a:p>
          <a:p>
            <a:pPr marL="742950" marR="0" lvl="1" indent="-285750">
              <a:lnSpc>
                <a:spcPct val="105000"/>
              </a:lnSpc>
              <a:spcBef>
                <a:spcPts val="0"/>
              </a:spcBef>
              <a:spcAft>
                <a:spcPts val="600"/>
              </a:spcAft>
              <a:buSzPts val="1000"/>
              <a:buFont typeface="Symbol" panose="05050102010706020507" pitchFamily="18" charset="2"/>
              <a:buChar char=""/>
              <a:tabLst>
                <a:tab pos="91440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Engagement:</a:t>
            </a:r>
            <a:r>
              <a:rPr lang="en-US" sz="2000" dirty="0">
                <a:latin typeface="Arial" panose="020B0604020202020204" pitchFamily="34" charset="0"/>
                <a:ea typeface="Calibri" panose="020F0502020204030204" pitchFamily="34" charset="0"/>
                <a:cs typeface="Times New Roman" panose="02020603050405020304" pitchFamily="18" charset="0"/>
              </a:rPr>
              <a:t> The groups showed enthusiasm and curiosity during the process mapping exercises, actively participating in discussions and brainstorming sessions.</a:t>
            </a:r>
          </a:p>
          <a:p>
            <a:pPr marL="742950" marR="0" lvl="1" indent="-285750">
              <a:lnSpc>
                <a:spcPct val="105000"/>
              </a:lnSpc>
              <a:spcBef>
                <a:spcPts val="0"/>
              </a:spcBef>
              <a:spcAft>
                <a:spcPts val="600"/>
              </a:spcAft>
              <a:buSzPts val="1000"/>
              <a:buFont typeface="Symbol" panose="05050102010706020507" pitchFamily="18" charset="2"/>
              <a:buChar char=""/>
              <a:tabLst>
                <a:tab pos="91440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Understanding:</a:t>
            </a:r>
            <a:r>
              <a:rPr lang="en-US" sz="2000" dirty="0">
                <a:latin typeface="Arial" panose="020B0604020202020204" pitchFamily="34" charset="0"/>
                <a:ea typeface="Calibri" panose="020F0502020204030204" pitchFamily="34" charset="0"/>
                <a:cs typeface="Times New Roman" panose="02020603050405020304" pitchFamily="18" charset="0"/>
              </a:rPr>
              <a:t> Initially, there was some apprehension and uncertainty about the process mapping methodology. However, as the session progressed, participants demonstrated a growing understanding of the concepts and their relevance to their work.</a:t>
            </a:r>
          </a:p>
          <a:p>
            <a:pPr marL="742950" marR="0" lvl="1" indent="-285750">
              <a:lnSpc>
                <a:spcPct val="105000"/>
              </a:lnSpc>
              <a:spcBef>
                <a:spcPts val="0"/>
              </a:spcBef>
              <a:spcAft>
                <a:spcPts val="600"/>
              </a:spcAft>
              <a:buSzPts val="1000"/>
              <a:buFont typeface="Symbol" panose="05050102010706020507" pitchFamily="18" charset="2"/>
              <a:buChar char=""/>
              <a:tabLst>
                <a:tab pos="91440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Readiness to Apply:</a:t>
            </a:r>
            <a:r>
              <a:rPr lang="en-US" sz="2000" dirty="0">
                <a:latin typeface="Arial" panose="020B0604020202020204" pitchFamily="34" charset="0"/>
                <a:ea typeface="Calibri" panose="020F0502020204030204" pitchFamily="34" charset="0"/>
                <a:cs typeface="Times New Roman" panose="02020603050405020304" pitchFamily="18" charset="0"/>
              </a:rPr>
              <a:t> While there were initial challenges in translating process mapping concepts into actionable insights, groups showed eagerness to apply their learnings to identify opportunities for process improvement within their departments</a:t>
            </a:r>
            <a:r>
              <a:rPr lang="en-US" sz="1600" dirty="0">
                <a:latin typeface="Arial" panose="020B0604020202020204" pitchFamily="34" charset="0"/>
                <a:ea typeface="Calibri" panose="020F0502020204030204" pitchFamily="34" charset="0"/>
                <a:cs typeface="Times New Roman" panose="02020603050405020304" pitchFamily="18" charset="0"/>
              </a:rPr>
              <a:t>.</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693ECC05-BB90-4F0E-9C26-120039565FCF}"/>
              </a:ext>
            </a:extLst>
          </p:cNvPr>
          <p:cNvSpPr>
            <a:spLocks noGrp="1"/>
          </p:cNvSpPr>
          <p:nvPr>
            <p:ph type="ftr" sz="quarter" idx="11"/>
          </p:nvPr>
        </p:nvSpPr>
        <p:spPr/>
        <p:txBody>
          <a:bodyPr/>
          <a:lstStyle/>
          <a:p>
            <a:r>
              <a:rPr lang="en-US"/>
              <a:t>EVS-Final 03/21/2024</a:t>
            </a:r>
            <a:endParaRPr lang="en-US" dirty="0"/>
          </a:p>
        </p:txBody>
      </p:sp>
      <p:sp>
        <p:nvSpPr>
          <p:cNvPr id="6" name="Slide Number Placeholder 5">
            <a:extLst>
              <a:ext uri="{FF2B5EF4-FFF2-40B4-BE49-F238E27FC236}">
                <a16:creationId xmlns:a16="http://schemas.microsoft.com/office/drawing/2014/main" id="{9B85DE8A-7558-4784-AFEB-BD9A6EB70886}"/>
              </a:ext>
            </a:extLst>
          </p:cNvPr>
          <p:cNvSpPr>
            <a:spLocks noGrp="1"/>
          </p:cNvSpPr>
          <p:nvPr>
            <p:ph type="sldNum" sz="quarter" idx="12"/>
          </p:nvPr>
        </p:nvSpPr>
        <p:spPr/>
        <p:txBody>
          <a:bodyPr/>
          <a:lstStyle/>
          <a:p>
            <a:fld id="{714552FE-5A82-4D95-AB2A-2C2790CC94E2}" type="slidenum">
              <a:rPr lang="en-US" smtClean="0"/>
              <a:t>4</a:t>
            </a:fld>
            <a:endParaRPr lang="en-US" dirty="0"/>
          </a:p>
        </p:txBody>
      </p:sp>
    </p:spTree>
    <p:extLst>
      <p:ext uri="{BB962C8B-B14F-4D97-AF65-F5344CB8AC3E}">
        <p14:creationId xmlns:p14="http://schemas.microsoft.com/office/powerpoint/2010/main" val="1762400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503EE-4CD2-47EE-AC53-636886E1EE12}"/>
              </a:ext>
            </a:extLst>
          </p:cNvPr>
          <p:cNvSpPr>
            <a:spLocks noGrp="1"/>
          </p:cNvSpPr>
          <p:nvPr>
            <p:ph type="title"/>
          </p:nvPr>
        </p:nvSpPr>
        <p:spPr>
          <a:xfrm>
            <a:off x="838200" y="365124"/>
            <a:ext cx="10515600" cy="795528"/>
          </a:xfrm>
          <a:solidFill>
            <a:schemeClr val="accent2"/>
          </a:solidFill>
        </p:spPr>
        <p:txBody>
          <a:bodyPr/>
          <a:lstStyle/>
          <a:p>
            <a:r>
              <a:rPr lang="en-US" dirty="0"/>
              <a:t>Process Development Training Sessions</a:t>
            </a:r>
          </a:p>
        </p:txBody>
      </p:sp>
      <p:sp>
        <p:nvSpPr>
          <p:cNvPr id="3" name="Content Placeholder 2">
            <a:extLst>
              <a:ext uri="{FF2B5EF4-FFF2-40B4-BE49-F238E27FC236}">
                <a16:creationId xmlns:a16="http://schemas.microsoft.com/office/drawing/2014/main" id="{7B8CD59F-BF43-48CC-9C12-423C3CED8670}"/>
              </a:ext>
            </a:extLst>
          </p:cNvPr>
          <p:cNvSpPr>
            <a:spLocks noGrp="1"/>
          </p:cNvSpPr>
          <p:nvPr>
            <p:ph idx="1"/>
          </p:nvPr>
        </p:nvSpPr>
        <p:spPr>
          <a:xfrm>
            <a:off x="838200" y="1430514"/>
            <a:ext cx="10515600" cy="4351338"/>
          </a:xfrm>
        </p:spPr>
        <p:txBody>
          <a:bodyPr/>
          <a:lstStyle/>
          <a:p>
            <a:r>
              <a:rPr lang="en-US" dirty="0"/>
              <a:t>Session 2: SWOT Analysis</a:t>
            </a:r>
          </a:p>
        </p:txBody>
      </p:sp>
      <p:sp>
        <p:nvSpPr>
          <p:cNvPr id="4" name="Rectangle 3">
            <a:extLst>
              <a:ext uri="{FF2B5EF4-FFF2-40B4-BE49-F238E27FC236}">
                <a16:creationId xmlns:a16="http://schemas.microsoft.com/office/drawing/2014/main" id="{4ECE399D-ED99-41B8-BAEF-5EE624D6CE7F}"/>
              </a:ext>
            </a:extLst>
          </p:cNvPr>
          <p:cNvSpPr/>
          <p:nvPr/>
        </p:nvSpPr>
        <p:spPr>
          <a:xfrm>
            <a:off x="1264356" y="2215883"/>
            <a:ext cx="9663288" cy="37324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a:spAutoFit/>
          </a:bodyPr>
          <a:lstStyle/>
          <a:p>
            <a:pPr>
              <a:spcBef>
                <a:spcPts val="0"/>
              </a:spcBef>
              <a:spcAft>
                <a:spcPts val="0"/>
              </a:spcAft>
            </a:pPr>
            <a:endParaRPr lang="en-US" dirty="0"/>
          </a:p>
          <a:p>
            <a:pPr marL="742950" marR="0" lvl="1" indent="-285750">
              <a:lnSpc>
                <a:spcPct val="105000"/>
              </a:lnSpc>
              <a:spcBef>
                <a:spcPts val="0"/>
              </a:spcBef>
              <a:spcAft>
                <a:spcPts val="600"/>
              </a:spcAft>
              <a:buSzPts val="1000"/>
              <a:buFont typeface="Symbol" panose="05050102010706020507" pitchFamily="18" charset="2"/>
              <a:buChar char=""/>
              <a:tabLst>
                <a:tab pos="91440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Engagement:</a:t>
            </a:r>
            <a:r>
              <a:rPr lang="en-US" sz="2000" dirty="0">
                <a:latin typeface="Arial" panose="020B0604020202020204" pitchFamily="34" charset="0"/>
                <a:ea typeface="Calibri" panose="020F0502020204030204" pitchFamily="34" charset="0"/>
                <a:cs typeface="Times New Roman" panose="02020603050405020304" pitchFamily="18" charset="0"/>
              </a:rPr>
              <a:t> The SWOT analysis sessions sparked lively discussions and debate among group members, indicating a high level of engagement and investment in the process.</a:t>
            </a:r>
          </a:p>
          <a:p>
            <a:pPr marL="742950" marR="0" lvl="1" indent="-285750">
              <a:lnSpc>
                <a:spcPct val="105000"/>
              </a:lnSpc>
              <a:spcBef>
                <a:spcPts val="0"/>
              </a:spcBef>
              <a:spcAft>
                <a:spcPts val="600"/>
              </a:spcAft>
              <a:buSzPts val="1000"/>
              <a:buFont typeface="Symbol" panose="05050102010706020507" pitchFamily="18" charset="2"/>
              <a:buChar char=""/>
              <a:tabLst>
                <a:tab pos="91440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Understanding:</a:t>
            </a:r>
            <a:r>
              <a:rPr lang="en-US" sz="2000" dirty="0">
                <a:latin typeface="Arial" panose="020B0604020202020204" pitchFamily="34" charset="0"/>
                <a:ea typeface="Calibri" panose="020F0502020204030204" pitchFamily="34" charset="0"/>
                <a:cs typeface="Times New Roman" panose="02020603050405020304" pitchFamily="18" charset="0"/>
              </a:rPr>
              <a:t> Participants showed a strong grasp of SWOT analysis principles and techniques, quickly identifying internal strengths and weaknesses, as well as external opportunities and threats.</a:t>
            </a:r>
          </a:p>
          <a:p>
            <a:pPr marL="742950" marR="0" lvl="1" indent="-285750">
              <a:lnSpc>
                <a:spcPct val="105000"/>
              </a:lnSpc>
              <a:spcBef>
                <a:spcPts val="0"/>
              </a:spcBef>
              <a:spcAft>
                <a:spcPts val="600"/>
              </a:spcAft>
              <a:buSzPts val="1000"/>
              <a:buFont typeface="Symbol" panose="05050102010706020507" pitchFamily="18" charset="2"/>
              <a:buChar char=""/>
              <a:tabLst>
                <a:tab pos="91440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Readiness to Apply:</a:t>
            </a:r>
            <a:r>
              <a:rPr lang="en-US" sz="2000" dirty="0">
                <a:latin typeface="Arial" panose="020B0604020202020204" pitchFamily="34" charset="0"/>
                <a:ea typeface="Calibri" panose="020F0502020204030204" pitchFamily="34" charset="0"/>
                <a:cs typeface="Times New Roman" panose="02020603050405020304" pitchFamily="18" charset="0"/>
              </a:rPr>
              <a:t> There was a palpable sense of excitement as groups uncovered insights and strategic implications from their SWOT analyses. Participants expressed eagerness to translate these findings into actionable strategies and initiatives within their respective departments.</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F1624FE8-FB26-482B-9A7E-3F588FFAF3C4}"/>
              </a:ext>
            </a:extLst>
          </p:cNvPr>
          <p:cNvSpPr>
            <a:spLocks noGrp="1"/>
          </p:cNvSpPr>
          <p:nvPr>
            <p:ph type="ftr" sz="quarter" idx="11"/>
          </p:nvPr>
        </p:nvSpPr>
        <p:spPr>
          <a:xfrm>
            <a:off x="9196211" y="6310313"/>
            <a:ext cx="1571978" cy="365125"/>
          </a:xfrm>
        </p:spPr>
        <p:txBody>
          <a:bodyPr/>
          <a:lstStyle/>
          <a:p>
            <a:r>
              <a:rPr lang="en-US" sz="900" dirty="0"/>
              <a:t>EVS-Final 03/21/2024</a:t>
            </a:r>
          </a:p>
        </p:txBody>
      </p:sp>
      <p:sp>
        <p:nvSpPr>
          <p:cNvPr id="6" name="Slide Number Placeholder 5">
            <a:extLst>
              <a:ext uri="{FF2B5EF4-FFF2-40B4-BE49-F238E27FC236}">
                <a16:creationId xmlns:a16="http://schemas.microsoft.com/office/drawing/2014/main" id="{76CB57DD-8475-4BDA-AF57-093CCE83660A}"/>
              </a:ext>
            </a:extLst>
          </p:cNvPr>
          <p:cNvSpPr>
            <a:spLocks noGrp="1"/>
          </p:cNvSpPr>
          <p:nvPr>
            <p:ph type="sldNum" sz="quarter" idx="12"/>
          </p:nvPr>
        </p:nvSpPr>
        <p:spPr/>
        <p:txBody>
          <a:bodyPr/>
          <a:lstStyle/>
          <a:p>
            <a:fld id="{714552FE-5A82-4D95-AB2A-2C2790CC94E2}" type="slidenum">
              <a:rPr lang="en-US" smtClean="0"/>
              <a:t>5</a:t>
            </a:fld>
            <a:endParaRPr lang="en-US" dirty="0"/>
          </a:p>
        </p:txBody>
      </p:sp>
    </p:spTree>
    <p:extLst>
      <p:ext uri="{BB962C8B-B14F-4D97-AF65-F5344CB8AC3E}">
        <p14:creationId xmlns:p14="http://schemas.microsoft.com/office/powerpoint/2010/main" val="1349286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503EE-4CD2-47EE-AC53-636886E1EE12}"/>
              </a:ext>
            </a:extLst>
          </p:cNvPr>
          <p:cNvSpPr>
            <a:spLocks noGrp="1"/>
          </p:cNvSpPr>
          <p:nvPr>
            <p:ph type="title"/>
          </p:nvPr>
        </p:nvSpPr>
        <p:spPr>
          <a:xfrm>
            <a:off x="838200" y="365124"/>
            <a:ext cx="10515600" cy="795528"/>
          </a:xfrm>
          <a:solidFill>
            <a:schemeClr val="accent6"/>
          </a:solidFill>
        </p:spPr>
        <p:txBody>
          <a:bodyPr/>
          <a:lstStyle/>
          <a:p>
            <a:r>
              <a:rPr lang="en-US" dirty="0"/>
              <a:t>Process Development Training Sessions</a:t>
            </a:r>
          </a:p>
        </p:txBody>
      </p:sp>
      <p:sp>
        <p:nvSpPr>
          <p:cNvPr id="3" name="Content Placeholder 2">
            <a:extLst>
              <a:ext uri="{FF2B5EF4-FFF2-40B4-BE49-F238E27FC236}">
                <a16:creationId xmlns:a16="http://schemas.microsoft.com/office/drawing/2014/main" id="{7B8CD59F-BF43-48CC-9C12-423C3CED8670}"/>
              </a:ext>
            </a:extLst>
          </p:cNvPr>
          <p:cNvSpPr>
            <a:spLocks noGrp="1"/>
          </p:cNvSpPr>
          <p:nvPr>
            <p:ph idx="1"/>
          </p:nvPr>
        </p:nvSpPr>
        <p:spPr>
          <a:xfrm>
            <a:off x="838200" y="1441803"/>
            <a:ext cx="10515600" cy="4351338"/>
          </a:xfrm>
        </p:spPr>
        <p:txBody>
          <a:bodyPr/>
          <a:lstStyle/>
          <a:p>
            <a:r>
              <a:rPr lang="en-US" dirty="0"/>
              <a:t>Session 3: KPI (Key Performance Indicator)</a:t>
            </a:r>
          </a:p>
        </p:txBody>
      </p:sp>
      <p:sp>
        <p:nvSpPr>
          <p:cNvPr id="4" name="Rectangle 3">
            <a:extLst>
              <a:ext uri="{FF2B5EF4-FFF2-40B4-BE49-F238E27FC236}">
                <a16:creationId xmlns:a16="http://schemas.microsoft.com/office/drawing/2014/main" id="{E4039462-508F-4B29-AA6A-A0907F0CFCC0}"/>
              </a:ext>
            </a:extLst>
          </p:cNvPr>
          <p:cNvSpPr/>
          <p:nvPr/>
        </p:nvSpPr>
        <p:spPr>
          <a:xfrm>
            <a:off x="1263396" y="2628230"/>
            <a:ext cx="9665208" cy="377866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a:spAutoFit/>
          </a:bodyPr>
          <a:lstStyle/>
          <a:p>
            <a:pPr marL="800100" marR="0" lvl="1" indent="-342900">
              <a:lnSpc>
                <a:spcPct val="105000"/>
              </a:lnSpc>
              <a:spcBef>
                <a:spcPts val="0"/>
              </a:spcBef>
              <a:spcAft>
                <a:spcPts val="600"/>
              </a:spcAft>
              <a:buSzPts val="1000"/>
              <a:buFont typeface="Arial" panose="020B0604020202020204" pitchFamily="34" charset="0"/>
              <a:buChar char="•"/>
              <a:tabLst>
                <a:tab pos="91440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Engagement:</a:t>
            </a:r>
            <a:r>
              <a:rPr lang="en-US" sz="2000" dirty="0">
                <a:latin typeface="Arial" panose="020B0604020202020204" pitchFamily="34" charset="0"/>
                <a:ea typeface="Calibri" panose="020F0502020204030204" pitchFamily="34" charset="0"/>
                <a:cs typeface="Times New Roman" panose="02020603050405020304" pitchFamily="18" charset="0"/>
              </a:rPr>
              <a:t> KPI training sessions initially presented a challenge for some groups, as the concept of performance metrics was new and unfamiliar to many.</a:t>
            </a:r>
          </a:p>
          <a:p>
            <a:pPr marL="742950" marR="0" lvl="1" indent="-285750">
              <a:lnSpc>
                <a:spcPct val="105000"/>
              </a:lnSpc>
              <a:spcBef>
                <a:spcPts val="0"/>
              </a:spcBef>
              <a:spcAft>
                <a:spcPts val="600"/>
              </a:spcAft>
              <a:buSzPts val="1000"/>
              <a:buFont typeface="Symbol" panose="05050102010706020507" pitchFamily="18" charset="2"/>
              <a:buChar char=""/>
              <a:tabLst>
                <a:tab pos="91440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Understanding:</a:t>
            </a:r>
            <a:r>
              <a:rPr lang="en-US" sz="2000" dirty="0">
                <a:latin typeface="Arial" panose="020B0604020202020204" pitchFamily="34" charset="0"/>
                <a:ea typeface="Calibri" panose="020F0502020204030204" pitchFamily="34" charset="0"/>
                <a:cs typeface="Times New Roman" panose="02020603050405020304" pitchFamily="18" charset="0"/>
              </a:rPr>
              <a:t> Despite the initial difficulty, participants demonstrated resilience and determination to grasp the intricacies of KPIs. As the session progressed, there was a noticeable improvement in comprehension and confidence.</a:t>
            </a:r>
          </a:p>
          <a:p>
            <a:pPr marL="742950" marR="0" lvl="1" indent="-285750">
              <a:lnSpc>
                <a:spcPct val="105000"/>
              </a:lnSpc>
              <a:spcBef>
                <a:spcPts val="0"/>
              </a:spcBef>
              <a:spcAft>
                <a:spcPts val="600"/>
              </a:spcAft>
              <a:buSzPts val="1000"/>
              <a:buFont typeface="Symbol" panose="05050102010706020507" pitchFamily="18" charset="2"/>
              <a:buChar char=""/>
              <a:tabLst>
                <a:tab pos="914400" algn="l"/>
              </a:tabLst>
            </a:pPr>
            <a:r>
              <a:rPr lang="en-US" sz="2000" b="1" dirty="0">
                <a:latin typeface="Arial" panose="020B0604020202020204" pitchFamily="34" charset="0"/>
                <a:ea typeface="Calibri" panose="020F0502020204030204" pitchFamily="34" charset="0"/>
                <a:cs typeface="Times New Roman" panose="02020603050405020304" pitchFamily="18" charset="0"/>
              </a:rPr>
              <a:t>Readiness to Apply:</a:t>
            </a:r>
            <a:r>
              <a:rPr lang="en-US" sz="2000" dirty="0">
                <a:latin typeface="Arial" panose="020B0604020202020204" pitchFamily="34" charset="0"/>
                <a:ea typeface="Calibri" panose="020F0502020204030204" pitchFamily="34" charset="0"/>
                <a:cs typeface="Times New Roman" panose="02020603050405020304" pitchFamily="18" charset="0"/>
              </a:rPr>
              <a:t> While there is still some work to be done in fully integrating KPIs into daily practices, participants expressed a commitment to leveraging KPI data to drive performance improvement and contribute to organizational effectiveness.</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C9678DD4-50D7-43FE-901F-7EE7E147D600}"/>
              </a:ext>
            </a:extLst>
          </p:cNvPr>
          <p:cNvSpPr>
            <a:spLocks noGrp="1"/>
          </p:cNvSpPr>
          <p:nvPr>
            <p:ph type="ftr" sz="quarter" idx="11"/>
          </p:nvPr>
        </p:nvSpPr>
        <p:spPr/>
        <p:txBody>
          <a:bodyPr/>
          <a:lstStyle/>
          <a:p>
            <a:r>
              <a:rPr lang="en-US"/>
              <a:t>EVS-Final 03/21/2024</a:t>
            </a:r>
            <a:endParaRPr lang="en-US" dirty="0"/>
          </a:p>
        </p:txBody>
      </p:sp>
      <p:sp>
        <p:nvSpPr>
          <p:cNvPr id="6" name="Slide Number Placeholder 5">
            <a:extLst>
              <a:ext uri="{FF2B5EF4-FFF2-40B4-BE49-F238E27FC236}">
                <a16:creationId xmlns:a16="http://schemas.microsoft.com/office/drawing/2014/main" id="{5C892676-5B6C-4870-A9CC-5622B65DB4F8}"/>
              </a:ext>
            </a:extLst>
          </p:cNvPr>
          <p:cNvSpPr>
            <a:spLocks noGrp="1"/>
          </p:cNvSpPr>
          <p:nvPr>
            <p:ph type="sldNum" sz="quarter" idx="12"/>
          </p:nvPr>
        </p:nvSpPr>
        <p:spPr/>
        <p:txBody>
          <a:bodyPr/>
          <a:lstStyle/>
          <a:p>
            <a:fld id="{714552FE-5A82-4D95-AB2A-2C2790CC94E2}" type="slidenum">
              <a:rPr lang="en-US" smtClean="0"/>
              <a:t>6</a:t>
            </a:fld>
            <a:endParaRPr lang="en-US" dirty="0"/>
          </a:p>
        </p:txBody>
      </p:sp>
    </p:spTree>
    <p:extLst>
      <p:ext uri="{BB962C8B-B14F-4D97-AF65-F5344CB8AC3E}">
        <p14:creationId xmlns:p14="http://schemas.microsoft.com/office/powerpoint/2010/main" val="4223894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BBC GEL | Lifecycle: a simple service design mapping technique">
            <a:extLst>
              <a:ext uri="{FF2B5EF4-FFF2-40B4-BE49-F238E27FC236}">
                <a16:creationId xmlns:a16="http://schemas.microsoft.com/office/drawing/2014/main" id="{53093537-B86D-4C51-8034-9DF202FFF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779" y="5575734"/>
            <a:ext cx="2664822" cy="10664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6F671F5-719F-431B-B1BF-6EA3F2788F38}"/>
              </a:ext>
            </a:extLst>
          </p:cNvPr>
          <p:cNvPicPr>
            <a:picLocks noChangeAspect="1"/>
          </p:cNvPicPr>
          <p:nvPr/>
        </p:nvPicPr>
        <p:blipFill rotWithShape="1">
          <a:blip r:embed="rId3">
            <a:extLst>
              <a:ext uri="{28A0092B-C50C-407E-A947-70E740481C1C}">
                <a14:useLocalDpi xmlns:a14="http://schemas.microsoft.com/office/drawing/2010/main" val="0"/>
              </a:ext>
            </a:extLst>
          </a:blip>
          <a:srcRect l="18262"/>
          <a:stretch/>
        </p:blipFill>
        <p:spPr>
          <a:xfrm>
            <a:off x="8216537" y="180856"/>
            <a:ext cx="3737064" cy="3429000"/>
          </a:xfrm>
          <a:prstGeom prst="rect">
            <a:avLst/>
          </a:prstGeom>
        </p:spPr>
      </p:pic>
      <p:pic>
        <p:nvPicPr>
          <p:cNvPr id="4" name="Picture 3">
            <a:extLst>
              <a:ext uri="{FF2B5EF4-FFF2-40B4-BE49-F238E27FC236}">
                <a16:creationId xmlns:a16="http://schemas.microsoft.com/office/drawing/2014/main" id="{ED63CC57-C671-45F4-AA92-45C70C161BB6}"/>
              </a:ext>
            </a:extLst>
          </p:cNvPr>
          <p:cNvPicPr>
            <a:picLocks noChangeAspect="1"/>
          </p:cNvPicPr>
          <p:nvPr/>
        </p:nvPicPr>
        <p:blipFill rotWithShape="1">
          <a:blip r:embed="rId4">
            <a:extLst>
              <a:ext uri="{28A0092B-C50C-407E-A947-70E740481C1C}">
                <a14:useLocalDpi xmlns:a14="http://schemas.microsoft.com/office/drawing/2010/main" val="0"/>
              </a:ext>
            </a:extLst>
          </a:blip>
          <a:srcRect l="27905"/>
          <a:stretch/>
        </p:blipFill>
        <p:spPr>
          <a:xfrm>
            <a:off x="4502875" y="629392"/>
            <a:ext cx="3296194" cy="2980463"/>
          </a:xfrm>
          <a:prstGeom prst="rect">
            <a:avLst/>
          </a:prstGeom>
        </p:spPr>
      </p:pic>
      <p:pic>
        <p:nvPicPr>
          <p:cNvPr id="10242" name="id-2FD842B3-F991-48C8-BBED-FEFFE62A728D" descr="Image.jpeg">
            <a:extLst>
              <a:ext uri="{FF2B5EF4-FFF2-40B4-BE49-F238E27FC236}">
                <a16:creationId xmlns:a16="http://schemas.microsoft.com/office/drawing/2014/main" id="{D368014C-150C-48A3-9083-AD72E2D610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14"/>
          <a:stretch/>
        </p:blipFill>
        <p:spPr bwMode="auto">
          <a:xfrm>
            <a:off x="144779" y="180856"/>
            <a:ext cx="3830685" cy="349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F15F9B4E-423D-48DE-B262-B4F3D20F566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Picture 5">
            <a:extLst>
              <a:ext uri="{FF2B5EF4-FFF2-40B4-BE49-F238E27FC236}">
                <a16:creationId xmlns:a16="http://schemas.microsoft.com/office/drawing/2014/main" id="{FABCC832-8544-40E2-8163-89A26780E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1601" y="3213216"/>
            <a:ext cx="4572000" cy="3429000"/>
          </a:xfrm>
          <a:prstGeom prst="rect">
            <a:avLst/>
          </a:prstGeom>
        </p:spPr>
      </p:pic>
      <p:pic>
        <p:nvPicPr>
          <p:cNvPr id="8" name="Picture 7">
            <a:extLst>
              <a:ext uri="{FF2B5EF4-FFF2-40B4-BE49-F238E27FC236}">
                <a16:creationId xmlns:a16="http://schemas.microsoft.com/office/drawing/2014/main" id="{4D8185CD-3990-4227-A976-51E28AAC85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779" y="3213216"/>
            <a:ext cx="4572000" cy="3429000"/>
          </a:xfrm>
          <a:prstGeom prst="rect">
            <a:avLst/>
          </a:prstGeom>
        </p:spPr>
      </p:pic>
      <p:pic>
        <p:nvPicPr>
          <p:cNvPr id="9224" name="Picture 8" descr="Image result for kpi images">
            <a:extLst>
              <a:ext uri="{FF2B5EF4-FFF2-40B4-BE49-F238E27FC236}">
                <a16:creationId xmlns:a16="http://schemas.microsoft.com/office/drawing/2014/main" id="{E6ECC971-09B4-4AAD-B7F0-3CF4D664F6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779" y="3576771"/>
            <a:ext cx="2664822" cy="106648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Why you need to conduct a personal SWOT analysis | Marriage-Stanley ...">
            <a:extLst>
              <a:ext uri="{FF2B5EF4-FFF2-40B4-BE49-F238E27FC236}">
                <a16:creationId xmlns:a16="http://schemas.microsoft.com/office/drawing/2014/main" id="{14FE300C-8B9C-42AB-A19E-F0CB346F0B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6779" y="4542624"/>
            <a:ext cx="2664822" cy="10387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758D78-3255-4FAC-9E3D-24A24F1ED352}"/>
              </a:ext>
            </a:extLst>
          </p:cNvPr>
          <p:cNvSpPr txBox="1"/>
          <p:nvPr/>
        </p:nvSpPr>
        <p:spPr>
          <a:xfrm>
            <a:off x="3975464" y="-14652"/>
            <a:ext cx="4266011" cy="769441"/>
          </a:xfrm>
          <a:prstGeom prst="rect">
            <a:avLst/>
          </a:prstGeom>
          <a:noFill/>
        </p:spPr>
        <p:txBody>
          <a:bodyPr wrap="square" rtlCol="0">
            <a:spAutoFit/>
          </a:bodyPr>
          <a:lstStyle/>
          <a:p>
            <a:pPr algn="ctr"/>
            <a:r>
              <a:rPr lang="en-US" sz="2600" dirty="0">
                <a:latin typeface="Berlin Sans FB" panose="020E0602020502020306" pitchFamily="34" charset="0"/>
              </a:rPr>
              <a:t>Asheville Housing Authority</a:t>
            </a:r>
          </a:p>
          <a:p>
            <a:pPr algn="ctr"/>
            <a:r>
              <a:rPr lang="en-US" dirty="0">
                <a:latin typeface="Gloucester MT Extra Condensed" panose="02030808020601010101" pitchFamily="18" charset="0"/>
              </a:rPr>
              <a:t>2024</a:t>
            </a:r>
          </a:p>
        </p:txBody>
      </p:sp>
      <p:sp>
        <p:nvSpPr>
          <p:cNvPr id="3" name="Footer Placeholder 2">
            <a:extLst>
              <a:ext uri="{FF2B5EF4-FFF2-40B4-BE49-F238E27FC236}">
                <a16:creationId xmlns:a16="http://schemas.microsoft.com/office/drawing/2014/main" id="{7C4B47F0-13AE-46A8-BABF-2591F4DBDAA0}"/>
              </a:ext>
            </a:extLst>
          </p:cNvPr>
          <p:cNvSpPr>
            <a:spLocks noGrp="1"/>
          </p:cNvSpPr>
          <p:nvPr>
            <p:ph type="ftr" sz="quarter" idx="11"/>
          </p:nvPr>
        </p:nvSpPr>
        <p:spPr/>
        <p:txBody>
          <a:bodyPr/>
          <a:lstStyle/>
          <a:p>
            <a:r>
              <a:rPr lang="en-US"/>
              <a:t>EVS-Final 03/21/2024</a:t>
            </a:r>
            <a:endParaRPr lang="en-US" dirty="0"/>
          </a:p>
        </p:txBody>
      </p:sp>
      <p:sp>
        <p:nvSpPr>
          <p:cNvPr id="5" name="Slide Number Placeholder 4">
            <a:extLst>
              <a:ext uri="{FF2B5EF4-FFF2-40B4-BE49-F238E27FC236}">
                <a16:creationId xmlns:a16="http://schemas.microsoft.com/office/drawing/2014/main" id="{35A61E62-5983-478E-87A0-9F0655F5DFE7}"/>
              </a:ext>
            </a:extLst>
          </p:cNvPr>
          <p:cNvSpPr>
            <a:spLocks noGrp="1"/>
          </p:cNvSpPr>
          <p:nvPr>
            <p:ph type="sldNum" sz="quarter" idx="12"/>
          </p:nvPr>
        </p:nvSpPr>
        <p:spPr/>
        <p:txBody>
          <a:bodyPr/>
          <a:lstStyle/>
          <a:p>
            <a:fld id="{714552FE-5A82-4D95-AB2A-2C2790CC94E2}" type="slidenum">
              <a:rPr lang="en-US" smtClean="0"/>
              <a:t>7</a:t>
            </a:fld>
            <a:endParaRPr lang="en-US" dirty="0"/>
          </a:p>
        </p:txBody>
      </p:sp>
    </p:spTree>
    <p:extLst>
      <p:ext uri="{BB962C8B-B14F-4D97-AF65-F5344CB8AC3E}">
        <p14:creationId xmlns:p14="http://schemas.microsoft.com/office/powerpoint/2010/main" val="4277935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872178-D827-A04B-A8A6-19B597861090}"/>
              </a:ext>
            </a:extLst>
          </p:cNvPr>
          <p:cNvSpPr>
            <a:spLocks noGrp="1"/>
          </p:cNvSpPr>
          <p:nvPr>
            <p:ph type="title"/>
          </p:nvPr>
        </p:nvSpPr>
        <p:spPr>
          <a:solidFill>
            <a:schemeClr val="accent4">
              <a:lumMod val="75000"/>
            </a:schemeClr>
          </a:solidFill>
        </p:spPr>
        <p:txBody>
          <a:bodyPr/>
          <a:lstStyle/>
          <a:p>
            <a:r>
              <a:rPr lang="en-US" dirty="0"/>
              <a:t>Training Session Timeline</a:t>
            </a:r>
          </a:p>
        </p:txBody>
      </p:sp>
      <p:sp>
        <p:nvSpPr>
          <p:cNvPr id="2" name="Content Placeholder 1">
            <a:extLst>
              <a:ext uri="{FF2B5EF4-FFF2-40B4-BE49-F238E27FC236}">
                <a16:creationId xmlns:a16="http://schemas.microsoft.com/office/drawing/2014/main" id="{5F166CF5-4E2E-0346-9D88-347A912C7F6F}"/>
              </a:ext>
            </a:extLst>
          </p:cNvPr>
          <p:cNvSpPr>
            <a:spLocks noGrp="1"/>
          </p:cNvSpPr>
          <p:nvPr>
            <p:ph sz="quarter" idx="10"/>
          </p:nvPr>
        </p:nvSpPr>
        <p:spPr>
          <a:xfrm>
            <a:off x="485984" y="2934046"/>
            <a:ext cx="2193474" cy="500062"/>
          </a:xfrm>
        </p:spPr>
        <p:txBody>
          <a:bodyPr/>
          <a:lstStyle/>
          <a:p>
            <a:r>
              <a:rPr lang="en-US" dirty="0"/>
              <a:t>Process Map </a:t>
            </a:r>
            <a:br>
              <a:rPr lang="en-US" dirty="0"/>
            </a:br>
            <a:r>
              <a:rPr lang="en-US" dirty="0"/>
              <a:t>Class</a:t>
            </a:r>
          </a:p>
        </p:txBody>
      </p:sp>
      <p:sp>
        <p:nvSpPr>
          <p:cNvPr id="3" name="Content Placeholder 2">
            <a:extLst>
              <a:ext uri="{FF2B5EF4-FFF2-40B4-BE49-F238E27FC236}">
                <a16:creationId xmlns:a16="http://schemas.microsoft.com/office/drawing/2014/main" id="{19F694C4-36EF-8A42-8E8A-CBBA4D6B4C38}"/>
              </a:ext>
            </a:extLst>
          </p:cNvPr>
          <p:cNvSpPr>
            <a:spLocks noGrp="1"/>
          </p:cNvSpPr>
          <p:nvPr>
            <p:ph sz="quarter" idx="11"/>
          </p:nvPr>
        </p:nvSpPr>
        <p:spPr>
          <a:xfrm>
            <a:off x="2717283" y="4155815"/>
            <a:ext cx="2193474" cy="500062"/>
          </a:xfrm>
        </p:spPr>
        <p:txBody>
          <a:bodyPr/>
          <a:lstStyle/>
          <a:p>
            <a:r>
              <a:rPr lang="en-US" dirty="0"/>
              <a:t>SWOT Analysis Class</a:t>
            </a:r>
          </a:p>
        </p:txBody>
      </p:sp>
      <p:sp>
        <p:nvSpPr>
          <p:cNvPr id="15" name="Content Placeholder 14">
            <a:extLst>
              <a:ext uri="{FF2B5EF4-FFF2-40B4-BE49-F238E27FC236}">
                <a16:creationId xmlns:a16="http://schemas.microsoft.com/office/drawing/2014/main" id="{2FC9B3C5-CBC2-D84E-9244-6C008558F588}"/>
              </a:ext>
            </a:extLst>
          </p:cNvPr>
          <p:cNvSpPr>
            <a:spLocks noGrp="1"/>
          </p:cNvSpPr>
          <p:nvPr>
            <p:ph sz="quarter" idx="12"/>
          </p:nvPr>
        </p:nvSpPr>
        <p:spPr/>
        <p:txBody>
          <a:bodyPr/>
          <a:lstStyle/>
          <a:p>
            <a:r>
              <a:rPr lang="en-US" dirty="0"/>
              <a:t>KPI Class</a:t>
            </a:r>
          </a:p>
          <a:p>
            <a:endParaRPr lang="en-US" sz="2000" dirty="0"/>
          </a:p>
        </p:txBody>
      </p:sp>
      <p:sp>
        <p:nvSpPr>
          <p:cNvPr id="16" name="Content Placeholder 15">
            <a:extLst>
              <a:ext uri="{FF2B5EF4-FFF2-40B4-BE49-F238E27FC236}">
                <a16:creationId xmlns:a16="http://schemas.microsoft.com/office/drawing/2014/main" id="{6B546BF5-83A0-A44C-B9BD-4B2CDE5B49E7}"/>
              </a:ext>
            </a:extLst>
          </p:cNvPr>
          <p:cNvSpPr>
            <a:spLocks noGrp="1"/>
          </p:cNvSpPr>
          <p:nvPr>
            <p:ph sz="quarter" idx="13"/>
          </p:nvPr>
        </p:nvSpPr>
        <p:spPr>
          <a:xfrm>
            <a:off x="7224268" y="4140882"/>
            <a:ext cx="2193474" cy="500062"/>
          </a:xfrm>
        </p:spPr>
        <p:txBody>
          <a:bodyPr/>
          <a:lstStyle/>
          <a:p>
            <a:r>
              <a:rPr lang="en-US" sz="2000" dirty="0"/>
              <a:t>30-60-90 Day Follow Up Begins</a:t>
            </a:r>
          </a:p>
        </p:txBody>
      </p:sp>
      <p:sp>
        <p:nvSpPr>
          <p:cNvPr id="17" name="Content Placeholder 16">
            <a:extLst>
              <a:ext uri="{FF2B5EF4-FFF2-40B4-BE49-F238E27FC236}">
                <a16:creationId xmlns:a16="http://schemas.microsoft.com/office/drawing/2014/main" id="{F9A891EE-BC4D-6C46-B451-1A2D01CE1AB4}"/>
              </a:ext>
            </a:extLst>
          </p:cNvPr>
          <p:cNvSpPr>
            <a:spLocks noGrp="1"/>
          </p:cNvSpPr>
          <p:nvPr>
            <p:ph sz="quarter" idx="14"/>
          </p:nvPr>
        </p:nvSpPr>
        <p:spPr>
          <a:xfrm>
            <a:off x="9576025" y="3054308"/>
            <a:ext cx="2193474" cy="500062"/>
          </a:xfrm>
        </p:spPr>
        <p:txBody>
          <a:bodyPr/>
          <a:lstStyle/>
          <a:p>
            <a:r>
              <a:rPr lang="en-US" sz="2000" dirty="0"/>
              <a:t>30-60-90 Day Project Completion</a:t>
            </a:r>
          </a:p>
          <a:p>
            <a:endParaRPr lang="en-US" sz="2000" dirty="0"/>
          </a:p>
        </p:txBody>
      </p:sp>
      <p:pic>
        <p:nvPicPr>
          <p:cNvPr id="13" name="Content Placeholder 12">
            <a:extLst>
              <a:ext uri="{FF2B5EF4-FFF2-40B4-BE49-F238E27FC236}">
                <a16:creationId xmlns:a16="http://schemas.microsoft.com/office/drawing/2014/main" id="{06B18375-C241-4653-9531-A110BACDC4BB}"/>
              </a:ext>
            </a:extLst>
          </p:cNvPr>
          <p:cNvPicPr>
            <a:picLocks noGrp="1"/>
          </p:cNvPicPr>
          <p:nvPr>
            <p:ph sz="quarter" idx="15"/>
          </p:nvPr>
        </p:nvPicPr>
        <p:blipFill>
          <a:blip r:embed="rId3">
            <a:extLst>
              <a:ext uri="{BEBA8EAE-BF5A-486C-A8C5-ECC9F3942E4B}">
                <a14:imgProps xmlns:a14="http://schemas.microsoft.com/office/drawing/2010/main">
                  <a14:imgLayer r:embed="rId4">
                    <a14:imgEffect>
                      <a14:sharpenSoften amount="25000"/>
                    </a14:imgEffect>
                    <a14:imgEffect>
                      <a14:colorTemperature colorTemp="5000"/>
                    </a14:imgEffect>
                  </a14:imgLayer>
                </a14:imgProps>
              </a:ext>
              <a:ext uri="{28A0092B-C50C-407E-A947-70E740481C1C}">
                <a14:useLocalDpi xmlns:a14="http://schemas.microsoft.com/office/drawing/2010/main" val="0"/>
              </a:ext>
            </a:extLst>
          </a:blip>
          <a:stretch>
            <a:fillRect/>
          </a:stretch>
        </p:blipFill>
        <p:spPr>
          <a:xfrm>
            <a:off x="761214" y="4911481"/>
            <a:ext cx="1658497" cy="17049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Content Placeholder 23">
            <a:extLst>
              <a:ext uri="{FF2B5EF4-FFF2-40B4-BE49-F238E27FC236}">
                <a16:creationId xmlns:a16="http://schemas.microsoft.com/office/drawing/2014/main" id="{5728DA29-FD24-4580-B4C2-D24662AF27A2}"/>
              </a:ext>
            </a:extLst>
          </p:cNvPr>
          <p:cNvPicPr>
            <a:picLocks noGrp="1" noChangeAspect="1"/>
          </p:cNvPicPr>
          <p:nvPr>
            <p:ph sz="quarter" idx="17"/>
          </p:nvPr>
        </p:nvPicPr>
        <p:blipFill>
          <a:blip r:embed="rId5">
            <a:extLst>
              <a:ext uri="{28A0092B-C50C-407E-A947-70E740481C1C}">
                <a14:useLocalDpi xmlns:a14="http://schemas.microsoft.com/office/drawing/2010/main" val="0"/>
              </a:ext>
            </a:extLst>
          </a:blip>
          <a:stretch>
            <a:fillRect/>
          </a:stretch>
        </p:blipFill>
        <p:spPr>
          <a:xfrm>
            <a:off x="5256810" y="4940892"/>
            <a:ext cx="1658497" cy="16188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920F6B46-A3F4-4FC8-AD30-CFC2D35E03E9}"/>
              </a:ext>
            </a:extLst>
          </p:cNvPr>
          <p:cNvPicPr>
            <a:picLocks noChangeAspect="1"/>
          </p:cNvPicPr>
          <p:nvPr/>
        </p:nvPicPr>
        <p:blipFill rotWithShape="1">
          <a:blip r:embed="rId6"/>
          <a:srcRect l="6109" t="6695" r="4711" b="7222"/>
          <a:stretch/>
        </p:blipFill>
        <p:spPr>
          <a:xfrm>
            <a:off x="3046047" y="1273231"/>
            <a:ext cx="1607281" cy="16699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EEFA33F6-B74F-4C94-86BF-638C851A2F92}"/>
              </a:ext>
            </a:extLst>
          </p:cNvPr>
          <p:cNvSpPr txBox="1"/>
          <p:nvPr/>
        </p:nvSpPr>
        <p:spPr>
          <a:xfrm>
            <a:off x="424916" y="3657904"/>
            <a:ext cx="2262284" cy="457200"/>
          </a:xfrm>
          <a:prstGeom prst="rect">
            <a:avLst/>
          </a:prstGeom>
          <a:solidFill>
            <a:schemeClr val="accent6"/>
          </a:solidFill>
        </p:spPr>
        <p:txBody>
          <a:bodyPr wrap="square" rtlCol="0">
            <a:spAutoFit/>
          </a:bodyPr>
          <a:lstStyle/>
          <a:p>
            <a:pPr algn="ctr"/>
            <a:r>
              <a:rPr lang="en-US" sz="1600" dirty="0">
                <a:solidFill>
                  <a:srgbClr val="0D0D0D"/>
                </a:solidFill>
                <a:latin typeface="Arial Black" panose="020B0A04020102020204" pitchFamily="34" charset="0"/>
              </a:rPr>
              <a:t>Jan. 8, 2024 </a:t>
            </a:r>
          </a:p>
          <a:p>
            <a:pPr algn="ctr"/>
            <a:r>
              <a:rPr lang="en-US" sz="1600" dirty="0">
                <a:solidFill>
                  <a:srgbClr val="0D0D0D"/>
                </a:solidFill>
                <a:latin typeface="Arial Black" panose="020B0A04020102020204" pitchFamily="34" charset="0"/>
              </a:rPr>
              <a:t>8:00a – 9:30 am</a:t>
            </a:r>
            <a:endParaRPr lang="en-US" sz="1600" dirty="0">
              <a:latin typeface="Arial Black" panose="020B0A04020102020204" pitchFamily="34" charset="0"/>
            </a:endParaRPr>
          </a:p>
        </p:txBody>
      </p:sp>
      <p:sp>
        <p:nvSpPr>
          <p:cNvPr id="30" name="TextBox 29">
            <a:extLst>
              <a:ext uri="{FF2B5EF4-FFF2-40B4-BE49-F238E27FC236}">
                <a16:creationId xmlns:a16="http://schemas.microsoft.com/office/drawing/2014/main" id="{C118E9F1-138B-47DA-A7B0-E7D5EF90C608}"/>
              </a:ext>
            </a:extLst>
          </p:cNvPr>
          <p:cNvSpPr txBox="1"/>
          <p:nvPr/>
        </p:nvSpPr>
        <p:spPr>
          <a:xfrm>
            <a:off x="2717283" y="3640664"/>
            <a:ext cx="2262284" cy="365760"/>
          </a:xfrm>
          <a:prstGeom prst="rect">
            <a:avLst/>
          </a:prstGeom>
          <a:solidFill>
            <a:schemeClr val="accent3"/>
          </a:solidFill>
        </p:spPr>
        <p:txBody>
          <a:bodyPr wrap="square" rtlCol="0">
            <a:spAutoFit/>
          </a:bodyPr>
          <a:lstStyle/>
          <a:p>
            <a:pPr algn="ctr"/>
            <a:r>
              <a:rPr lang="en-US" sz="1600" dirty="0">
                <a:solidFill>
                  <a:srgbClr val="0D0D0D"/>
                </a:solidFill>
                <a:latin typeface="Arial Black" panose="020B0A04020102020204" pitchFamily="34" charset="0"/>
              </a:rPr>
              <a:t>Jan. 25, 2024 </a:t>
            </a:r>
          </a:p>
          <a:p>
            <a:pPr algn="ctr"/>
            <a:r>
              <a:rPr lang="en-US" sz="1600" dirty="0">
                <a:solidFill>
                  <a:srgbClr val="0D0D0D"/>
                </a:solidFill>
                <a:latin typeface="Arial Black" panose="020B0A04020102020204" pitchFamily="34" charset="0"/>
              </a:rPr>
              <a:t>8:00a – 10:00 am</a:t>
            </a:r>
            <a:endParaRPr lang="en-US" sz="1600" dirty="0">
              <a:latin typeface="Arial Black" panose="020B0A04020102020204" pitchFamily="34" charset="0"/>
            </a:endParaRPr>
          </a:p>
        </p:txBody>
      </p:sp>
      <p:sp>
        <p:nvSpPr>
          <p:cNvPr id="31" name="TextBox 30">
            <a:extLst>
              <a:ext uri="{FF2B5EF4-FFF2-40B4-BE49-F238E27FC236}">
                <a16:creationId xmlns:a16="http://schemas.microsoft.com/office/drawing/2014/main" id="{ABCAC2B8-1E7D-4E5B-B8E2-2BD38F86F9F5}"/>
              </a:ext>
            </a:extLst>
          </p:cNvPr>
          <p:cNvSpPr txBox="1"/>
          <p:nvPr/>
        </p:nvSpPr>
        <p:spPr>
          <a:xfrm>
            <a:off x="4970732" y="3597239"/>
            <a:ext cx="2262284" cy="584775"/>
          </a:xfrm>
          <a:prstGeom prst="rect">
            <a:avLst/>
          </a:prstGeom>
          <a:solidFill>
            <a:schemeClr val="accent2"/>
          </a:solidFill>
        </p:spPr>
        <p:txBody>
          <a:bodyPr wrap="square" rtlCol="0">
            <a:spAutoFit/>
          </a:bodyPr>
          <a:lstStyle/>
          <a:p>
            <a:pPr algn="ctr"/>
            <a:r>
              <a:rPr lang="en-US" sz="1600" dirty="0">
                <a:solidFill>
                  <a:srgbClr val="0D0D0D"/>
                </a:solidFill>
                <a:latin typeface="Arial Black" panose="020B0A04020102020204" pitchFamily="34" charset="0"/>
              </a:rPr>
              <a:t>Feb. 15, 2024 </a:t>
            </a:r>
          </a:p>
          <a:p>
            <a:pPr algn="ctr"/>
            <a:r>
              <a:rPr lang="en-US" sz="1600" dirty="0">
                <a:solidFill>
                  <a:srgbClr val="0D0D0D"/>
                </a:solidFill>
                <a:latin typeface="Arial Black" panose="020B0A04020102020204" pitchFamily="34" charset="0"/>
              </a:rPr>
              <a:t>12:00ap – 2:00 pm</a:t>
            </a:r>
            <a:endParaRPr lang="en-US" sz="1600" dirty="0">
              <a:latin typeface="Arial Black" panose="020B0A04020102020204" pitchFamily="34" charset="0"/>
            </a:endParaRPr>
          </a:p>
        </p:txBody>
      </p:sp>
      <p:sp>
        <p:nvSpPr>
          <p:cNvPr id="32" name="TextBox 31">
            <a:extLst>
              <a:ext uri="{FF2B5EF4-FFF2-40B4-BE49-F238E27FC236}">
                <a16:creationId xmlns:a16="http://schemas.microsoft.com/office/drawing/2014/main" id="{582072B5-9978-4317-B25B-49630CBCA006}"/>
              </a:ext>
            </a:extLst>
          </p:cNvPr>
          <p:cNvSpPr txBox="1"/>
          <p:nvPr/>
        </p:nvSpPr>
        <p:spPr>
          <a:xfrm>
            <a:off x="7263099" y="3754811"/>
            <a:ext cx="2202418" cy="338554"/>
          </a:xfrm>
          <a:prstGeom prst="rect">
            <a:avLst/>
          </a:prstGeom>
          <a:solidFill>
            <a:schemeClr val="accent4"/>
          </a:solidFill>
        </p:spPr>
        <p:txBody>
          <a:bodyPr wrap="square" rtlCol="0">
            <a:spAutoFit/>
          </a:bodyPr>
          <a:lstStyle/>
          <a:p>
            <a:pPr algn="ctr"/>
            <a:r>
              <a:rPr lang="en-US" sz="1600" dirty="0">
                <a:solidFill>
                  <a:srgbClr val="0D0D0D"/>
                </a:solidFill>
                <a:latin typeface="Arial Black" panose="020B0A04020102020204" pitchFamily="34" charset="0"/>
              </a:rPr>
              <a:t>May 6, 2024 </a:t>
            </a:r>
          </a:p>
        </p:txBody>
      </p:sp>
      <p:sp>
        <p:nvSpPr>
          <p:cNvPr id="33" name="TextBox 32">
            <a:extLst>
              <a:ext uri="{FF2B5EF4-FFF2-40B4-BE49-F238E27FC236}">
                <a16:creationId xmlns:a16="http://schemas.microsoft.com/office/drawing/2014/main" id="{4C76AB0A-BBBF-41F1-A842-AE644E466E8F}"/>
              </a:ext>
            </a:extLst>
          </p:cNvPr>
          <p:cNvSpPr txBox="1"/>
          <p:nvPr/>
        </p:nvSpPr>
        <p:spPr>
          <a:xfrm>
            <a:off x="9465517" y="3754811"/>
            <a:ext cx="2262285" cy="338554"/>
          </a:xfrm>
          <a:prstGeom prst="rect">
            <a:avLst/>
          </a:prstGeom>
          <a:solidFill>
            <a:schemeClr val="accent1"/>
          </a:solidFill>
        </p:spPr>
        <p:txBody>
          <a:bodyPr wrap="square" rtlCol="0">
            <a:spAutoFit/>
          </a:bodyPr>
          <a:lstStyle/>
          <a:p>
            <a:pPr algn="ctr"/>
            <a:r>
              <a:rPr lang="en-US" sz="1600" dirty="0">
                <a:solidFill>
                  <a:srgbClr val="0D0D0D"/>
                </a:solidFill>
                <a:latin typeface="Arial Black" panose="020B0A04020102020204" pitchFamily="34" charset="0"/>
              </a:rPr>
              <a:t>Q2 2025</a:t>
            </a:r>
            <a:endParaRPr lang="en-US" sz="1600" dirty="0">
              <a:latin typeface="Arial Black" panose="020B0A04020102020204" pitchFamily="34" charset="0"/>
            </a:endParaRPr>
          </a:p>
        </p:txBody>
      </p:sp>
      <p:pic>
        <p:nvPicPr>
          <p:cNvPr id="5" name="Picture 4">
            <a:extLst>
              <a:ext uri="{FF2B5EF4-FFF2-40B4-BE49-F238E27FC236}">
                <a16:creationId xmlns:a16="http://schemas.microsoft.com/office/drawing/2014/main" id="{32D67DAC-38D2-4E7E-85AA-1E3B6576F98F}"/>
              </a:ext>
            </a:extLst>
          </p:cNvPr>
          <p:cNvPicPr>
            <a:picLocks noChangeAspect="1"/>
          </p:cNvPicPr>
          <p:nvPr/>
        </p:nvPicPr>
        <p:blipFill>
          <a:blip r:embed="rId7"/>
          <a:stretch>
            <a:fillRect/>
          </a:stretch>
        </p:blipFill>
        <p:spPr>
          <a:xfrm>
            <a:off x="7460028" y="1232707"/>
            <a:ext cx="1685925" cy="16805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8188EA08-4CC1-45AB-90EA-E1F691A0BDFD}"/>
              </a:ext>
            </a:extLst>
          </p:cNvPr>
          <p:cNvPicPr>
            <a:picLocks noChangeAspect="1"/>
          </p:cNvPicPr>
          <p:nvPr/>
        </p:nvPicPr>
        <p:blipFill>
          <a:blip r:embed="rId8"/>
          <a:stretch>
            <a:fillRect/>
          </a:stretch>
        </p:blipFill>
        <p:spPr>
          <a:xfrm>
            <a:off x="9752406" y="4845873"/>
            <a:ext cx="1796126" cy="17139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1907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503EE-4CD2-47EE-AC53-636886E1EE12}"/>
              </a:ext>
            </a:extLst>
          </p:cNvPr>
          <p:cNvSpPr>
            <a:spLocks noGrp="1"/>
          </p:cNvSpPr>
          <p:nvPr>
            <p:ph type="title"/>
          </p:nvPr>
        </p:nvSpPr>
        <p:spPr>
          <a:xfrm>
            <a:off x="838200" y="365124"/>
            <a:ext cx="10515600" cy="795528"/>
          </a:xfrm>
          <a:solidFill>
            <a:schemeClr val="accent6"/>
          </a:solidFill>
        </p:spPr>
        <p:txBody>
          <a:bodyPr/>
          <a:lstStyle/>
          <a:p>
            <a:r>
              <a:rPr lang="en-US" dirty="0"/>
              <a:t>Conclusion</a:t>
            </a:r>
          </a:p>
        </p:txBody>
      </p:sp>
      <p:sp>
        <p:nvSpPr>
          <p:cNvPr id="5" name="Footer Placeholder 4">
            <a:extLst>
              <a:ext uri="{FF2B5EF4-FFF2-40B4-BE49-F238E27FC236}">
                <a16:creationId xmlns:a16="http://schemas.microsoft.com/office/drawing/2014/main" id="{C9678DD4-50D7-43FE-901F-7EE7E147D600}"/>
              </a:ext>
            </a:extLst>
          </p:cNvPr>
          <p:cNvSpPr>
            <a:spLocks noGrp="1"/>
          </p:cNvSpPr>
          <p:nvPr>
            <p:ph type="ftr" sz="quarter" idx="11"/>
          </p:nvPr>
        </p:nvSpPr>
        <p:spPr/>
        <p:txBody>
          <a:bodyPr/>
          <a:lstStyle/>
          <a:p>
            <a:r>
              <a:rPr lang="en-US"/>
              <a:t>EVS-Final 03/21/2024</a:t>
            </a:r>
            <a:endParaRPr lang="en-US" dirty="0"/>
          </a:p>
        </p:txBody>
      </p:sp>
      <p:sp>
        <p:nvSpPr>
          <p:cNvPr id="6" name="Slide Number Placeholder 5">
            <a:extLst>
              <a:ext uri="{FF2B5EF4-FFF2-40B4-BE49-F238E27FC236}">
                <a16:creationId xmlns:a16="http://schemas.microsoft.com/office/drawing/2014/main" id="{5C892676-5B6C-4870-A9CC-5622B65DB4F8}"/>
              </a:ext>
            </a:extLst>
          </p:cNvPr>
          <p:cNvSpPr>
            <a:spLocks noGrp="1"/>
          </p:cNvSpPr>
          <p:nvPr>
            <p:ph type="sldNum" sz="quarter" idx="12"/>
          </p:nvPr>
        </p:nvSpPr>
        <p:spPr/>
        <p:txBody>
          <a:bodyPr/>
          <a:lstStyle/>
          <a:p>
            <a:fld id="{714552FE-5A82-4D95-AB2A-2C2790CC94E2}" type="slidenum">
              <a:rPr lang="en-US" smtClean="0"/>
              <a:t>9</a:t>
            </a:fld>
            <a:endParaRPr lang="en-US" dirty="0"/>
          </a:p>
        </p:txBody>
      </p:sp>
      <p:cxnSp>
        <p:nvCxnSpPr>
          <p:cNvPr id="8" name="Connector: Curved 7">
            <a:extLst>
              <a:ext uri="{FF2B5EF4-FFF2-40B4-BE49-F238E27FC236}">
                <a16:creationId xmlns:a16="http://schemas.microsoft.com/office/drawing/2014/main" id="{7DBCE194-DDBA-4978-A887-16C95177E63F}"/>
              </a:ext>
            </a:extLst>
          </p:cNvPr>
          <p:cNvCxnSpPr>
            <a:cxnSpLocks/>
          </p:cNvCxnSpPr>
          <p:nvPr/>
        </p:nvCxnSpPr>
        <p:spPr>
          <a:xfrm>
            <a:off x="3924302" y="357487"/>
            <a:ext cx="835377" cy="789801"/>
          </a:xfrm>
          <a:prstGeom prst="curvedConnector3">
            <a:avLst/>
          </a:prstGeom>
        </p:spPr>
        <p:style>
          <a:lnRef idx="3">
            <a:schemeClr val="accent2"/>
          </a:lnRef>
          <a:fillRef idx="0">
            <a:schemeClr val="accent2"/>
          </a:fillRef>
          <a:effectRef idx="2">
            <a:schemeClr val="accent2"/>
          </a:effectRef>
          <a:fontRef idx="minor">
            <a:schemeClr val="tx1"/>
          </a:fontRef>
        </p:style>
      </p:cxnSp>
      <p:cxnSp>
        <p:nvCxnSpPr>
          <p:cNvPr id="10" name="Connector: Curved 9">
            <a:extLst>
              <a:ext uri="{FF2B5EF4-FFF2-40B4-BE49-F238E27FC236}">
                <a16:creationId xmlns:a16="http://schemas.microsoft.com/office/drawing/2014/main" id="{28915877-E82D-4F24-9422-E3AE4CFE4D9C}"/>
              </a:ext>
            </a:extLst>
          </p:cNvPr>
          <p:cNvCxnSpPr>
            <a:cxnSpLocks/>
          </p:cNvCxnSpPr>
          <p:nvPr/>
        </p:nvCxnSpPr>
        <p:spPr>
          <a:xfrm>
            <a:off x="7428092" y="357486"/>
            <a:ext cx="835377" cy="789801"/>
          </a:xfrm>
          <a:prstGeom prst="curvedConnector3">
            <a:avLst/>
          </a:prstGeom>
        </p:spPr>
        <p:style>
          <a:lnRef idx="3">
            <a:schemeClr val="accent1"/>
          </a:lnRef>
          <a:fillRef idx="0">
            <a:schemeClr val="accent1"/>
          </a:fillRef>
          <a:effectRef idx="2">
            <a:schemeClr val="accent1"/>
          </a:effectRef>
          <a:fontRef idx="minor">
            <a:schemeClr val="tx1"/>
          </a:fontRef>
        </p:style>
      </p:cxnSp>
      <p:sp>
        <p:nvSpPr>
          <p:cNvPr id="11" name="Rectangle 10">
            <a:extLst>
              <a:ext uri="{FF2B5EF4-FFF2-40B4-BE49-F238E27FC236}">
                <a16:creationId xmlns:a16="http://schemas.microsoft.com/office/drawing/2014/main" id="{48AADB0B-4020-423E-A46B-FBA5C05E7F82}"/>
              </a:ext>
            </a:extLst>
          </p:cNvPr>
          <p:cNvSpPr/>
          <p:nvPr/>
        </p:nvSpPr>
        <p:spPr>
          <a:xfrm>
            <a:off x="838201" y="1615024"/>
            <a:ext cx="10515599" cy="3943387"/>
          </a:xfrm>
          <a:prstGeom prst="rect">
            <a:avLst/>
          </a:prstGeom>
        </p:spPr>
        <p:txBody>
          <a:bodyPr wrap="square">
            <a:spAutoFit/>
          </a:bodyPr>
          <a:lstStyle/>
          <a:p>
            <a:pPr marL="342900" marR="0" lvl="0" indent="-342900">
              <a:lnSpc>
                <a:spcPct val="105000"/>
              </a:lnSpc>
              <a:spcBef>
                <a:spcPts val="0"/>
              </a:spcBef>
              <a:spcAft>
                <a:spcPts val="0"/>
              </a:spcAft>
              <a:buSzPts val="1000"/>
              <a:buFont typeface="Symbol" panose="05050102010706020507" pitchFamily="18" charset="2"/>
              <a:buChar char=""/>
              <a:tabLst>
                <a:tab pos="457200" algn="l"/>
              </a:tabLst>
            </a:pPr>
            <a:r>
              <a:rPr lang="en-US" sz="2400" dirty="0">
                <a:latin typeface="Arial" panose="020B0604020202020204" pitchFamily="34" charset="0"/>
                <a:ea typeface="Calibri" panose="020F0502020204030204" pitchFamily="34" charset="0"/>
                <a:cs typeface="Arial" panose="020B0604020202020204" pitchFamily="34" charset="0"/>
              </a:rPr>
              <a:t>The objective of this and future organizational assessments is to involve our staff in the process to examine and improve the work processes that they are involved in.</a:t>
            </a:r>
          </a:p>
          <a:p>
            <a:pPr marL="342900" marR="0" lvl="0" indent="-342900">
              <a:lnSpc>
                <a:spcPct val="105000"/>
              </a:lnSpc>
              <a:spcBef>
                <a:spcPts val="0"/>
              </a:spcBef>
              <a:spcAft>
                <a:spcPts val="0"/>
              </a:spcAft>
              <a:buSzPts val="1000"/>
              <a:buFont typeface="Symbol" panose="05050102010706020507" pitchFamily="18" charset="2"/>
              <a:buChar char=""/>
              <a:tabLst>
                <a:tab pos="457200" algn="l"/>
              </a:tabLst>
            </a:pPr>
            <a:endParaRPr lang="en-US" sz="2400"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5000"/>
              </a:lnSpc>
              <a:spcBef>
                <a:spcPts val="0"/>
              </a:spcBef>
              <a:spcAft>
                <a:spcPts val="0"/>
              </a:spcAft>
              <a:buSzPts val="1000"/>
              <a:buFont typeface="Symbol" panose="05050102010706020507" pitchFamily="18" charset="2"/>
              <a:buChar char=""/>
              <a:tabLst>
                <a:tab pos="457200" algn="l"/>
              </a:tabLst>
            </a:pPr>
            <a:r>
              <a:rPr lang="en-US" sz="2400" dirty="0">
                <a:latin typeface="Arial" panose="020B0604020202020204" pitchFamily="34" charset="0"/>
                <a:cs typeface="Arial" panose="020B0604020202020204" pitchFamily="34" charset="0"/>
              </a:rPr>
              <a:t>This reflects our strategic focus on building a skilled, engaged, and resilient workforce that is capable of driving organizational excellence and delivering positive outcomes for our community. Through continuous investment in training and professional development, we are positioning ourselves for long-term success and sustainability as a leading provider of housing solutions in Asheville.</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66549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2849</TotalTime>
  <Words>1064</Words>
  <Application>Microsoft Office PowerPoint</Application>
  <PresentationFormat>Widescreen</PresentationFormat>
  <Paragraphs>146</Paragraphs>
  <Slides>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Arial</vt:lpstr>
      <vt:lpstr>Arial Black</vt:lpstr>
      <vt:lpstr>Berlin Sans FB</vt:lpstr>
      <vt:lpstr>Calibri</vt:lpstr>
      <vt:lpstr>Calibri Light</vt:lpstr>
      <vt:lpstr>Gloucester MT Extra Condensed</vt:lpstr>
      <vt:lpstr>Söhne</vt:lpstr>
      <vt:lpstr>Symbol</vt:lpstr>
      <vt:lpstr>Times New Roman</vt:lpstr>
      <vt:lpstr>Office Theme</vt:lpstr>
      <vt:lpstr>Report to HACA Board of Commissioners:  Organizational Changes and Training Impact</vt:lpstr>
      <vt:lpstr>Introduction</vt:lpstr>
      <vt:lpstr>Process Development Training Sessions – Agenda</vt:lpstr>
      <vt:lpstr>Process Development Training Sessions</vt:lpstr>
      <vt:lpstr>Process Development Training Sessions</vt:lpstr>
      <vt:lpstr>Process Development Training Sessions</vt:lpstr>
      <vt:lpstr>PowerPoint Presentation</vt:lpstr>
      <vt:lpstr>Training Session Timeline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Driving Compliance Excellence: A Showcase of Internal Audit Projects</dc:title>
  <dc:creator>Elaine Scott</dc:creator>
  <cp:lastModifiedBy>Elaine Scott</cp:lastModifiedBy>
  <cp:revision>84</cp:revision>
  <cp:lastPrinted>2024-03-21T21:09:17Z</cp:lastPrinted>
  <dcterms:created xsi:type="dcterms:W3CDTF">2024-03-13T20:42:23Z</dcterms:created>
  <dcterms:modified xsi:type="dcterms:W3CDTF">2024-03-27T20:24:22Z</dcterms:modified>
</cp:coreProperties>
</file>